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75" r:id="rId12"/>
    <p:sldId id="276" r:id="rId13"/>
    <p:sldId id="277" r:id="rId14"/>
    <p:sldId id="266" r:id="rId15"/>
    <p:sldId id="267" r:id="rId16"/>
    <p:sldId id="268" r:id="rId17"/>
    <p:sldId id="269" r:id="rId18"/>
    <p:sldId id="278" r:id="rId19"/>
    <p:sldId id="279" r:id="rId20"/>
    <p:sldId id="280" r:id="rId21"/>
    <p:sldId id="281" r:id="rId22"/>
    <p:sldId id="282" r:id="rId23"/>
    <p:sldId id="283" r:id="rId24"/>
    <p:sldId id="284" r:id="rId25"/>
    <p:sldId id="285" r:id="rId26"/>
    <p:sldId id="270" r:id="rId27"/>
    <p:sldId id="273" r:id="rId28"/>
    <p:sldId id="274" r:id="rId29"/>
    <p:sldId id="271" r:id="rId30"/>
    <p:sldId id="272" r:id="rId3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CCCA"/>
          </a:solidFill>
        </a:fill>
      </a:tcStyle>
    </a:wholeTbl>
    <a:band2H>
      <a:tcTxStyle/>
      <a:tcStyle>
        <a:tcBdr/>
        <a:fill>
          <a:solidFill>
            <a:srgbClr val="F0E7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4DDCB"/>
          </a:solidFill>
        </a:fill>
      </a:tcStyle>
    </a:wholeTbl>
    <a:band2H>
      <a:tcTxStyle/>
      <a:tcStyle>
        <a:tcBdr/>
        <a:fill>
          <a:solidFill>
            <a:srgbClr val="F9EF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4D6CE"/>
          </a:solidFill>
        </a:fill>
      </a:tcStyle>
    </a:wholeTbl>
    <a:band2H>
      <a:tcTxStyle/>
      <a:tcStyle>
        <a:tcBdr/>
        <a:fill>
          <a:solidFill>
            <a:srgbClr val="F2EC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7"/>
  </p:normalViewPr>
  <p:slideViewPr>
    <p:cSldViewPr snapToGrid="0" snapToObjects="1">
      <p:cViewPr varScale="1">
        <p:scale>
          <a:sx n="104" d="100"/>
          <a:sy n="104" d="100"/>
        </p:scale>
        <p:origin x="89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8" name="Shape 118"/>
          <p:cNvSpPr>
            <a:spLocks noGrp="1" noRot="1" noChangeAspect="1"/>
          </p:cNvSpPr>
          <p:nvPr>
            <p:ph type="sldImg"/>
          </p:nvPr>
        </p:nvSpPr>
        <p:spPr>
          <a:xfrm>
            <a:off x="1143000" y="685800"/>
            <a:ext cx="4572000" cy="3429000"/>
          </a:xfrm>
          <a:prstGeom prst="rect">
            <a:avLst/>
          </a:prstGeom>
        </p:spPr>
        <p:txBody>
          <a:bodyPr/>
          <a:lstStyle/>
          <a:p>
            <a:endParaRPr/>
          </a:p>
        </p:txBody>
      </p:sp>
      <p:sp>
        <p:nvSpPr>
          <p:cNvPr id="119" name="Shape 11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Diapositive de titre">
    <p:bg>
      <p:bgPr>
        <a:solidFill>
          <a:srgbClr val="323232"/>
        </a:solidFill>
        <a:effectLst/>
      </p:bgPr>
    </p:bg>
    <p:spTree>
      <p:nvGrpSpPr>
        <p:cNvPr id="1" name=""/>
        <p:cNvGrpSpPr/>
        <p:nvPr/>
      </p:nvGrpSpPr>
      <p:grpSpPr>
        <a:xfrm>
          <a:off x="0" y="0"/>
          <a:ext cx="0" cy="0"/>
          <a:chOff x="0" y="0"/>
          <a:chExt cx="0" cy="0"/>
        </a:xfrm>
      </p:grpSpPr>
      <p:sp>
        <p:nvSpPr>
          <p:cNvPr id="13" name="Rectangle 6"/>
          <p:cNvSpPr/>
          <p:nvPr/>
        </p:nvSpPr>
        <p:spPr>
          <a:xfrm>
            <a:off x="11292840" y="0"/>
            <a:ext cx="914406" cy="6858000"/>
          </a:xfrm>
          <a:prstGeom prst="rect">
            <a:avLst/>
          </a:prstGeom>
          <a:solidFill>
            <a:schemeClr val="accent1"/>
          </a:solidFill>
          <a:ln w="12700">
            <a:miter lim="400000"/>
          </a:ln>
        </p:spPr>
        <p:txBody>
          <a:bodyPr lIns="45718" tIns="45718" rIns="45718" bIns="45718"/>
          <a:lstStyle/>
          <a:p>
            <a:endParaRPr/>
          </a:p>
        </p:txBody>
      </p:sp>
      <p:sp>
        <p:nvSpPr>
          <p:cNvPr id="14" name="Rectangle 4"/>
          <p:cNvSpPr/>
          <p:nvPr/>
        </p:nvSpPr>
        <p:spPr>
          <a:xfrm>
            <a:off x="0" y="0"/>
            <a:ext cx="457200" cy="6858000"/>
          </a:xfrm>
          <a:prstGeom prst="rect">
            <a:avLst/>
          </a:prstGeom>
          <a:solidFill>
            <a:srgbClr val="848484"/>
          </a:solidFill>
          <a:ln w="12700">
            <a:miter lim="400000"/>
          </a:ln>
        </p:spPr>
        <p:txBody>
          <a:bodyPr lIns="45718" tIns="45718" rIns="45718" bIns="45718"/>
          <a:lstStyle/>
          <a:p>
            <a:endParaRPr/>
          </a:p>
        </p:txBody>
      </p:sp>
      <p:sp>
        <p:nvSpPr>
          <p:cNvPr id="15" name="Texte du titre"/>
          <p:cNvSpPr txBox="1">
            <a:spLocks noGrp="1"/>
          </p:cNvSpPr>
          <p:nvPr>
            <p:ph type="title"/>
          </p:nvPr>
        </p:nvSpPr>
        <p:spPr>
          <a:xfrm>
            <a:off x="1261872" y="758951"/>
            <a:ext cx="9418320" cy="4041650"/>
          </a:xfrm>
          <a:prstGeom prst="rect">
            <a:avLst/>
          </a:prstGeom>
        </p:spPr>
        <p:txBody>
          <a:bodyPr/>
          <a:lstStyle>
            <a:lvl1pPr>
              <a:lnSpc>
                <a:spcPct val="85000"/>
              </a:lnSpc>
              <a:defRPr sz="7200"/>
            </a:lvl1pPr>
          </a:lstStyle>
          <a:p>
            <a:r>
              <a:t>Texte du titre</a:t>
            </a:r>
          </a:p>
        </p:txBody>
      </p:sp>
      <p:sp>
        <p:nvSpPr>
          <p:cNvPr id="16" name="Texte niveau 1…"/>
          <p:cNvSpPr txBox="1">
            <a:spLocks noGrp="1"/>
          </p:cNvSpPr>
          <p:nvPr>
            <p:ph type="body" sz="quarter" idx="1"/>
          </p:nvPr>
        </p:nvSpPr>
        <p:spPr>
          <a:xfrm>
            <a:off x="1261872" y="4800600"/>
            <a:ext cx="9418320" cy="1691640"/>
          </a:xfrm>
          <a:prstGeom prst="rect">
            <a:avLst/>
          </a:prstGeom>
        </p:spPr>
        <p:txBody>
          <a:bodyPr/>
          <a:lstStyle>
            <a:lvl1pPr>
              <a:lnSpc>
                <a:spcPct val="95000"/>
              </a:lnSpc>
              <a:spcBef>
                <a:spcPts val="1400"/>
              </a:spcBef>
              <a:defRPr sz="2200" spc="30"/>
            </a:lvl1pPr>
            <a:lvl2pPr>
              <a:lnSpc>
                <a:spcPct val="95000"/>
              </a:lnSpc>
              <a:spcBef>
                <a:spcPts val="1400"/>
              </a:spcBef>
              <a:defRPr sz="2200" spc="30"/>
            </a:lvl2pPr>
            <a:lvl3pPr>
              <a:lnSpc>
                <a:spcPct val="95000"/>
              </a:lnSpc>
              <a:spcBef>
                <a:spcPts val="1400"/>
              </a:spcBef>
              <a:defRPr sz="2200" spc="30"/>
            </a:lvl3pPr>
            <a:lvl4pPr>
              <a:lnSpc>
                <a:spcPct val="95000"/>
              </a:lnSpc>
              <a:spcBef>
                <a:spcPts val="1400"/>
              </a:spcBef>
              <a:defRPr sz="2200" spc="30"/>
            </a:lvl4pPr>
            <a:lvl5pPr>
              <a:lnSpc>
                <a:spcPct val="95000"/>
              </a:lnSpc>
              <a:spcBef>
                <a:spcPts val="1400"/>
              </a:spcBef>
              <a:defRPr sz="2200" spc="30"/>
            </a:lvl5pPr>
          </a:lstStyle>
          <a:p>
            <a:r>
              <a:t>Texte niveau 1</a:t>
            </a:r>
          </a:p>
          <a:p>
            <a:pPr lvl="1"/>
            <a:r>
              <a:t>Texte niveau 2</a:t>
            </a:r>
          </a:p>
          <a:p>
            <a:pPr lvl="2"/>
            <a:r>
              <a:t>Texte niveau 3</a:t>
            </a:r>
          </a:p>
          <a:p>
            <a:pPr lvl="3"/>
            <a:r>
              <a:t>Texte niveau 4</a:t>
            </a:r>
          </a:p>
          <a:p>
            <a:pPr lvl="4"/>
            <a:r>
              <a:t>Texte niveau 5</a:t>
            </a:r>
          </a:p>
        </p:txBody>
      </p:sp>
      <p:sp>
        <p:nvSpPr>
          <p:cNvPr id="17"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re">
    <p:spTree>
      <p:nvGrpSpPr>
        <p:cNvPr id="1" name=""/>
        <p:cNvGrpSpPr/>
        <p:nvPr/>
      </p:nvGrpSpPr>
      <p:grpSpPr>
        <a:xfrm>
          <a:off x="0" y="0"/>
          <a:ext cx="0" cy="0"/>
          <a:chOff x="0" y="0"/>
          <a:chExt cx="0" cy="0"/>
        </a:xfrm>
      </p:grpSpPr>
      <p:sp>
        <p:nvSpPr>
          <p:cNvPr id="109" name="Texte niveau 1…"/>
          <p:cNvSpPr txBox="1">
            <a:spLocks noGrp="1"/>
          </p:cNvSpPr>
          <p:nvPr>
            <p:ph type="body" sz="quarter" idx="1" hasCustomPrompt="1"/>
          </p:nvPr>
        </p:nvSpPr>
        <p:spPr>
          <a:xfrm>
            <a:off x="600670" y="5929931"/>
            <a:ext cx="10985504" cy="318492"/>
          </a:xfrm>
          <a:prstGeom prst="rect">
            <a:avLst/>
          </a:prstGeom>
        </p:spPr>
        <p:txBody>
          <a:bodyPr lIns="22859" tIns="22859" rIns="22859" bIns="22859"/>
          <a:lstStyle>
            <a:lvl1pPr defTabSz="412750">
              <a:spcBef>
                <a:spcPts val="0"/>
              </a:spcBef>
              <a:defRPr sz="1800" b="1" spc="0">
                <a:solidFill>
                  <a:srgbClr val="000000"/>
                </a:solidFill>
                <a:latin typeface="Helvetica Neue"/>
                <a:ea typeface="Helvetica Neue"/>
                <a:cs typeface="Helvetica Neue"/>
                <a:sym typeface="Helvetica Neue"/>
              </a:defRPr>
            </a:lvl1pPr>
            <a:lvl2pPr marL="838200" indent="-228600" defTabSz="412750">
              <a:spcBef>
                <a:spcPts val="0"/>
              </a:spcBef>
              <a:buSzPct val="123000"/>
              <a:buChar char="•"/>
              <a:defRPr sz="1800" b="1" spc="0">
                <a:solidFill>
                  <a:srgbClr val="000000"/>
                </a:solidFill>
                <a:latin typeface="Helvetica Neue"/>
                <a:ea typeface="Helvetica Neue"/>
                <a:cs typeface="Helvetica Neue"/>
                <a:sym typeface="Helvetica Neue"/>
              </a:defRPr>
            </a:lvl2pPr>
            <a:lvl3pPr marL="1447800" indent="-228600" defTabSz="412750">
              <a:spcBef>
                <a:spcPts val="0"/>
              </a:spcBef>
              <a:buSzPct val="123000"/>
              <a:buChar char="•"/>
              <a:defRPr sz="1800" b="1" spc="0">
                <a:solidFill>
                  <a:srgbClr val="000000"/>
                </a:solidFill>
                <a:latin typeface="Helvetica Neue"/>
                <a:ea typeface="Helvetica Neue"/>
                <a:cs typeface="Helvetica Neue"/>
                <a:sym typeface="Helvetica Neue"/>
              </a:defRPr>
            </a:lvl3pPr>
            <a:lvl4pPr marL="2057400" indent="-228600" defTabSz="412750">
              <a:spcBef>
                <a:spcPts val="0"/>
              </a:spcBef>
              <a:buSzPct val="123000"/>
              <a:buChar char="•"/>
              <a:defRPr sz="1800" b="1" spc="0">
                <a:solidFill>
                  <a:srgbClr val="000000"/>
                </a:solidFill>
                <a:latin typeface="Helvetica Neue"/>
                <a:ea typeface="Helvetica Neue"/>
                <a:cs typeface="Helvetica Neue"/>
                <a:sym typeface="Helvetica Neue"/>
              </a:defRPr>
            </a:lvl4pPr>
            <a:lvl5pPr marL="2667000" indent="-228600" defTabSz="412750">
              <a:spcBef>
                <a:spcPts val="0"/>
              </a:spcBef>
              <a:buSzPct val="123000"/>
              <a:buChar char="•"/>
              <a:defRPr sz="1800" b="1" spc="0">
                <a:solidFill>
                  <a:srgbClr val="000000"/>
                </a:solidFill>
                <a:latin typeface="Helvetica Neue"/>
                <a:ea typeface="Helvetica Neue"/>
                <a:cs typeface="Helvetica Neue"/>
                <a:sym typeface="Helvetica Neue"/>
              </a:defRPr>
            </a:lvl5pPr>
          </a:lstStyle>
          <a:p>
            <a:r>
              <a:t>Auteur et date</a:t>
            </a:r>
          </a:p>
          <a:p>
            <a:pPr lvl="1"/>
            <a:endParaRPr/>
          </a:p>
          <a:p>
            <a:pPr lvl="2"/>
            <a:endParaRPr/>
          </a:p>
          <a:p>
            <a:pPr lvl="3"/>
            <a:endParaRPr/>
          </a:p>
          <a:p>
            <a:pPr lvl="4"/>
            <a:endParaRPr/>
          </a:p>
        </p:txBody>
      </p:sp>
      <p:sp>
        <p:nvSpPr>
          <p:cNvPr id="110" name="Titre de la présentation"/>
          <p:cNvSpPr txBox="1">
            <a:spLocks noGrp="1"/>
          </p:cNvSpPr>
          <p:nvPr>
            <p:ph type="title" hasCustomPrompt="1"/>
          </p:nvPr>
        </p:nvSpPr>
        <p:spPr>
          <a:xfrm>
            <a:off x="603248" y="1287493"/>
            <a:ext cx="10985504" cy="2324104"/>
          </a:xfrm>
          <a:prstGeom prst="rect">
            <a:avLst/>
          </a:prstGeom>
        </p:spPr>
        <p:txBody>
          <a:bodyPr lIns="25400" tIns="25400" rIns="25400" bIns="25400"/>
          <a:lstStyle>
            <a:lvl1pPr defTabSz="1219168">
              <a:lnSpc>
                <a:spcPct val="80000"/>
              </a:lnSpc>
              <a:defRPr sz="5800" spc="-116">
                <a:solidFill>
                  <a:srgbClr val="000000"/>
                </a:solidFill>
                <a:latin typeface="Helvetica Neue"/>
                <a:ea typeface="Helvetica Neue"/>
                <a:cs typeface="Helvetica Neue"/>
                <a:sym typeface="Helvetica Neue"/>
              </a:defRPr>
            </a:lvl1pPr>
          </a:lstStyle>
          <a:p>
            <a:r>
              <a:t>Titre de la présentation</a:t>
            </a:r>
          </a:p>
        </p:txBody>
      </p:sp>
      <p:sp>
        <p:nvSpPr>
          <p:cNvPr id="111" name="Texte niveau 1…"/>
          <p:cNvSpPr txBox="1">
            <a:spLocks noGrp="1"/>
          </p:cNvSpPr>
          <p:nvPr>
            <p:ph type="body" sz="quarter" idx="21" hasCustomPrompt="1"/>
          </p:nvPr>
        </p:nvSpPr>
        <p:spPr>
          <a:xfrm>
            <a:off x="600671" y="3611595"/>
            <a:ext cx="10985501" cy="952503"/>
          </a:xfrm>
          <a:prstGeom prst="rect">
            <a:avLst/>
          </a:prstGeom>
        </p:spPr>
        <p:txBody>
          <a:bodyPr lIns="25400" tIns="25400" rIns="25400" bIns="25400"/>
          <a:lstStyle>
            <a:lvl1pPr defTabSz="412750">
              <a:spcBef>
                <a:spcPts val="0"/>
              </a:spcBef>
              <a:defRPr sz="2600" b="1" spc="0">
                <a:solidFill>
                  <a:srgbClr val="000000"/>
                </a:solidFill>
                <a:latin typeface="Helvetica Neue"/>
                <a:ea typeface="Helvetica Neue"/>
                <a:cs typeface="Helvetica Neue"/>
                <a:sym typeface="Helvetica Neue"/>
              </a:defRPr>
            </a:lvl1pPr>
          </a:lstStyle>
          <a:p>
            <a:r>
              <a:t>Sous-titre de la présentation</a:t>
            </a:r>
          </a:p>
        </p:txBody>
      </p:sp>
      <p:sp>
        <p:nvSpPr>
          <p:cNvPr id="112" name="Numéro de diapositive"/>
          <p:cNvSpPr txBox="1">
            <a:spLocks noGrp="1"/>
          </p:cNvSpPr>
          <p:nvPr>
            <p:ph type="sldNum" sz="quarter" idx="2"/>
          </p:nvPr>
        </p:nvSpPr>
        <p:spPr>
          <a:xfrm>
            <a:off x="5997574" y="6540501"/>
            <a:ext cx="190603" cy="187300"/>
          </a:xfrm>
          <a:prstGeom prst="rect">
            <a:avLst/>
          </a:prstGeom>
        </p:spPr>
        <p:txBody>
          <a:bodyPr lIns="25400" tIns="25400" rIns="25400" bIns="25400" anchor="b">
            <a:spAutoFit/>
          </a:bodyPr>
          <a:lstStyle>
            <a:lvl1pPr defTabSz="292100">
              <a:defRPr sz="900">
                <a:solidFill>
                  <a:srgbClr val="000000"/>
                </a:solidFill>
                <a:latin typeface="Helvetica Neue"/>
                <a:ea typeface="Helvetica Neue"/>
                <a:cs typeface="Helvetica Neue"/>
                <a:sym typeface="Helvetica Neue"/>
              </a:defRPr>
            </a:lvl1pPr>
          </a:lstStyle>
          <a:p>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re et contenu">
    <p:spTree>
      <p:nvGrpSpPr>
        <p:cNvPr id="1" name=""/>
        <p:cNvGrpSpPr/>
        <p:nvPr/>
      </p:nvGrpSpPr>
      <p:grpSpPr>
        <a:xfrm>
          <a:off x="0" y="0"/>
          <a:ext cx="0" cy="0"/>
          <a:chOff x="0" y="0"/>
          <a:chExt cx="0" cy="0"/>
        </a:xfrm>
      </p:grpSpPr>
      <p:sp>
        <p:nvSpPr>
          <p:cNvPr id="24" name="Rectangle 6"/>
          <p:cNvSpPr/>
          <p:nvPr/>
        </p:nvSpPr>
        <p:spPr>
          <a:xfrm>
            <a:off x="11292840" y="0"/>
            <a:ext cx="914406" cy="6858000"/>
          </a:xfrm>
          <a:prstGeom prst="rect">
            <a:avLst/>
          </a:prstGeom>
          <a:solidFill>
            <a:schemeClr val="accent1"/>
          </a:solidFill>
          <a:ln w="12700">
            <a:miter lim="400000"/>
          </a:ln>
        </p:spPr>
        <p:txBody>
          <a:bodyPr lIns="45718" tIns="45718" rIns="45718" bIns="45718"/>
          <a:lstStyle/>
          <a:p>
            <a:endParaRPr/>
          </a:p>
        </p:txBody>
      </p:sp>
      <p:sp>
        <p:nvSpPr>
          <p:cNvPr id="25" name="Rectangle 4"/>
          <p:cNvSpPr/>
          <p:nvPr/>
        </p:nvSpPr>
        <p:spPr>
          <a:xfrm>
            <a:off x="0" y="0"/>
            <a:ext cx="457200" cy="6858000"/>
          </a:xfrm>
          <a:prstGeom prst="rect">
            <a:avLst/>
          </a:prstGeom>
          <a:solidFill>
            <a:srgbClr val="848484"/>
          </a:solidFill>
          <a:ln w="12700">
            <a:miter lim="400000"/>
          </a:ln>
        </p:spPr>
        <p:txBody>
          <a:bodyPr lIns="45718" tIns="45718" rIns="45718" bIns="45718"/>
          <a:lstStyle/>
          <a:p>
            <a:endParaRPr/>
          </a:p>
        </p:txBody>
      </p:sp>
      <p:sp>
        <p:nvSpPr>
          <p:cNvPr id="26" name="Texte du titre"/>
          <p:cNvSpPr txBox="1">
            <a:spLocks noGrp="1"/>
          </p:cNvSpPr>
          <p:nvPr>
            <p:ph type="title"/>
          </p:nvPr>
        </p:nvSpPr>
        <p:spPr>
          <a:xfrm>
            <a:off x="1261872" y="294198"/>
            <a:ext cx="9692641" cy="1397125"/>
          </a:xfrm>
          <a:prstGeom prst="rect">
            <a:avLst/>
          </a:prstGeom>
        </p:spPr>
        <p:txBody>
          <a:bodyPr/>
          <a:lstStyle>
            <a:lvl1pPr>
              <a:defRPr sz="4400">
                <a:solidFill>
                  <a:schemeClr val="accent1"/>
                </a:solidFill>
              </a:defRPr>
            </a:lvl1pPr>
          </a:lstStyle>
          <a:p>
            <a:r>
              <a:t>Texte du titre</a:t>
            </a:r>
          </a:p>
        </p:txBody>
      </p:sp>
      <p:sp>
        <p:nvSpPr>
          <p:cNvPr id="27" name="Texte niveau 1…"/>
          <p:cNvSpPr txBox="1">
            <a:spLocks noGrp="1"/>
          </p:cNvSpPr>
          <p:nvPr>
            <p:ph type="body" idx="1"/>
          </p:nvPr>
        </p:nvSpPr>
        <p:spPr>
          <a:xfrm>
            <a:off x="1261872" y="1828800"/>
            <a:ext cx="8595360" cy="4351338"/>
          </a:xfrm>
          <a:prstGeom prst="rect">
            <a:avLst/>
          </a:prstGeom>
        </p:spPr>
        <p:txBody>
          <a:bodyPr/>
          <a:lstStyle>
            <a:lvl1pPr marL="182879" indent="-182879">
              <a:lnSpc>
                <a:spcPct val="95000"/>
              </a:lnSpc>
              <a:spcBef>
                <a:spcPts val="1400"/>
              </a:spcBef>
              <a:buClr>
                <a:schemeClr val="accent1"/>
              </a:buClr>
              <a:buSzPct val="80000"/>
              <a:buFont typeface="Arial"/>
              <a:buChar char="•"/>
              <a:defRPr sz="2000" spc="9">
                <a:solidFill>
                  <a:srgbClr val="595959"/>
                </a:solidFill>
              </a:defRPr>
            </a:lvl1pPr>
            <a:lvl2pPr marL="477519" indent="-203198">
              <a:lnSpc>
                <a:spcPct val="95000"/>
              </a:lnSpc>
              <a:spcBef>
                <a:spcPts val="1400"/>
              </a:spcBef>
              <a:buClr>
                <a:schemeClr val="accent1"/>
              </a:buClr>
              <a:buSzPct val="100000"/>
              <a:buFont typeface="Arial"/>
              <a:buChar char="●"/>
              <a:defRPr sz="2000" spc="9">
                <a:solidFill>
                  <a:srgbClr val="595959"/>
                </a:solidFill>
              </a:defRPr>
            </a:lvl2pPr>
            <a:lvl3pPr marL="777238" indent="-228600">
              <a:lnSpc>
                <a:spcPct val="95000"/>
              </a:lnSpc>
              <a:spcBef>
                <a:spcPts val="1400"/>
              </a:spcBef>
              <a:buClr>
                <a:schemeClr val="accent1"/>
              </a:buClr>
              <a:buSzPct val="100000"/>
              <a:buFont typeface="Arial"/>
              <a:buChar char="●"/>
              <a:defRPr sz="2000" spc="9">
                <a:solidFill>
                  <a:srgbClr val="595959"/>
                </a:solidFill>
              </a:defRPr>
            </a:lvl3pPr>
            <a:lvl4pPr marL="1084215" indent="-261257">
              <a:lnSpc>
                <a:spcPct val="95000"/>
              </a:lnSpc>
              <a:spcBef>
                <a:spcPts val="1400"/>
              </a:spcBef>
              <a:buClr>
                <a:schemeClr val="accent1"/>
              </a:buClr>
              <a:buSzPct val="100000"/>
              <a:buFont typeface="Arial"/>
              <a:buChar char="●"/>
              <a:defRPr sz="2000" spc="9">
                <a:solidFill>
                  <a:srgbClr val="595959"/>
                </a:solidFill>
              </a:defRPr>
            </a:lvl4pPr>
            <a:lvl5pPr marL="1358537" indent="-261257">
              <a:lnSpc>
                <a:spcPct val="95000"/>
              </a:lnSpc>
              <a:spcBef>
                <a:spcPts val="1400"/>
              </a:spcBef>
              <a:buClr>
                <a:schemeClr val="accent1"/>
              </a:buClr>
              <a:buSzPct val="100000"/>
              <a:buFont typeface="Arial"/>
              <a:buChar char="●"/>
              <a:defRPr sz="2000" spc="9">
                <a:solidFill>
                  <a:srgbClr val="595959"/>
                </a:solidFill>
              </a:defRPr>
            </a:lvl5pPr>
          </a:lstStyle>
          <a:p>
            <a:r>
              <a:t>Texte niveau 1</a:t>
            </a:r>
          </a:p>
          <a:p>
            <a:pPr lvl="1"/>
            <a:r>
              <a:t>Texte niveau 2</a:t>
            </a:r>
          </a:p>
          <a:p>
            <a:pPr lvl="2"/>
            <a:r>
              <a:t>Texte niveau 3</a:t>
            </a:r>
          </a:p>
          <a:p>
            <a:pPr lvl="3"/>
            <a:r>
              <a:t>Texte niveau 4</a:t>
            </a:r>
          </a:p>
          <a:p>
            <a:pPr lvl="4"/>
            <a:r>
              <a:t>Texte niveau 5</a:t>
            </a:r>
          </a:p>
        </p:txBody>
      </p:sp>
      <p:sp>
        <p:nvSpPr>
          <p:cNvPr id="28"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re de section">
    <p:spTree>
      <p:nvGrpSpPr>
        <p:cNvPr id="1" name=""/>
        <p:cNvGrpSpPr/>
        <p:nvPr/>
      </p:nvGrpSpPr>
      <p:grpSpPr>
        <a:xfrm>
          <a:off x="0" y="0"/>
          <a:ext cx="0" cy="0"/>
          <a:chOff x="0" y="0"/>
          <a:chExt cx="0" cy="0"/>
        </a:xfrm>
      </p:grpSpPr>
      <p:sp>
        <p:nvSpPr>
          <p:cNvPr id="35" name="Rectangle 6"/>
          <p:cNvSpPr/>
          <p:nvPr/>
        </p:nvSpPr>
        <p:spPr>
          <a:xfrm>
            <a:off x="11292840" y="0"/>
            <a:ext cx="914406" cy="6858000"/>
          </a:xfrm>
          <a:prstGeom prst="rect">
            <a:avLst/>
          </a:prstGeom>
          <a:solidFill>
            <a:schemeClr val="accent1"/>
          </a:solidFill>
          <a:ln w="12700">
            <a:miter lim="400000"/>
          </a:ln>
        </p:spPr>
        <p:txBody>
          <a:bodyPr lIns="45718" tIns="45718" rIns="45718" bIns="45718"/>
          <a:lstStyle/>
          <a:p>
            <a:endParaRPr/>
          </a:p>
        </p:txBody>
      </p:sp>
      <p:sp>
        <p:nvSpPr>
          <p:cNvPr id="36" name="Rectangle 4"/>
          <p:cNvSpPr/>
          <p:nvPr/>
        </p:nvSpPr>
        <p:spPr>
          <a:xfrm>
            <a:off x="0" y="0"/>
            <a:ext cx="457200" cy="6858000"/>
          </a:xfrm>
          <a:prstGeom prst="rect">
            <a:avLst/>
          </a:prstGeom>
          <a:solidFill>
            <a:srgbClr val="848484"/>
          </a:solidFill>
          <a:ln w="12700">
            <a:miter lim="400000"/>
          </a:ln>
        </p:spPr>
        <p:txBody>
          <a:bodyPr lIns="45718" tIns="45718" rIns="45718" bIns="45718"/>
          <a:lstStyle/>
          <a:p>
            <a:endParaRPr/>
          </a:p>
        </p:txBody>
      </p:sp>
      <p:sp>
        <p:nvSpPr>
          <p:cNvPr id="37" name="Texte du titre"/>
          <p:cNvSpPr txBox="1">
            <a:spLocks noGrp="1"/>
          </p:cNvSpPr>
          <p:nvPr>
            <p:ph type="title"/>
          </p:nvPr>
        </p:nvSpPr>
        <p:spPr>
          <a:xfrm>
            <a:off x="1261872" y="758951"/>
            <a:ext cx="9418320" cy="4041650"/>
          </a:xfrm>
          <a:prstGeom prst="rect">
            <a:avLst/>
          </a:prstGeom>
        </p:spPr>
        <p:txBody>
          <a:bodyPr/>
          <a:lstStyle>
            <a:lvl1pPr>
              <a:lnSpc>
                <a:spcPct val="85000"/>
              </a:lnSpc>
              <a:defRPr sz="7200">
                <a:solidFill>
                  <a:schemeClr val="accent1"/>
                </a:solidFill>
              </a:defRPr>
            </a:lvl1pPr>
          </a:lstStyle>
          <a:p>
            <a:r>
              <a:t>Texte du titre</a:t>
            </a:r>
          </a:p>
        </p:txBody>
      </p:sp>
      <p:sp>
        <p:nvSpPr>
          <p:cNvPr id="38" name="Texte niveau 1…"/>
          <p:cNvSpPr txBox="1">
            <a:spLocks noGrp="1"/>
          </p:cNvSpPr>
          <p:nvPr>
            <p:ph type="body" sz="quarter" idx="1"/>
          </p:nvPr>
        </p:nvSpPr>
        <p:spPr>
          <a:xfrm>
            <a:off x="1261872" y="4800600"/>
            <a:ext cx="9418320" cy="1691640"/>
          </a:xfrm>
          <a:prstGeom prst="rect">
            <a:avLst/>
          </a:prstGeom>
        </p:spPr>
        <p:txBody>
          <a:bodyPr/>
          <a:lstStyle>
            <a:lvl1pPr>
              <a:lnSpc>
                <a:spcPct val="95000"/>
              </a:lnSpc>
              <a:spcBef>
                <a:spcPts val="1400"/>
              </a:spcBef>
              <a:defRPr sz="2200" spc="30">
                <a:solidFill>
                  <a:srgbClr val="808080"/>
                </a:solidFill>
              </a:defRPr>
            </a:lvl1pPr>
            <a:lvl2pPr>
              <a:lnSpc>
                <a:spcPct val="95000"/>
              </a:lnSpc>
              <a:spcBef>
                <a:spcPts val="1400"/>
              </a:spcBef>
              <a:defRPr sz="2200" spc="30">
                <a:solidFill>
                  <a:srgbClr val="808080"/>
                </a:solidFill>
              </a:defRPr>
            </a:lvl2pPr>
            <a:lvl3pPr>
              <a:lnSpc>
                <a:spcPct val="95000"/>
              </a:lnSpc>
              <a:spcBef>
                <a:spcPts val="1400"/>
              </a:spcBef>
              <a:defRPr sz="2200" spc="30">
                <a:solidFill>
                  <a:srgbClr val="808080"/>
                </a:solidFill>
              </a:defRPr>
            </a:lvl3pPr>
            <a:lvl4pPr>
              <a:lnSpc>
                <a:spcPct val="95000"/>
              </a:lnSpc>
              <a:spcBef>
                <a:spcPts val="1400"/>
              </a:spcBef>
              <a:defRPr sz="2200" spc="30">
                <a:solidFill>
                  <a:srgbClr val="808080"/>
                </a:solidFill>
              </a:defRPr>
            </a:lvl4pPr>
            <a:lvl5pPr>
              <a:lnSpc>
                <a:spcPct val="95000"/>
              </a:lnSpc>
              <a:spcBef>
                <a:spcPts val="1400"/>
              </a:spcBef>
              <a:defRPr sz="2200" spc="30">
                <a:solidFill>
                  <a:srgbClr val="808080"/>
                </a:solidFill>
              </a:defRPr>
            </a:lvl5pPr>
          </a:lstStyle>
          <a:p>
            <a:r>
              <a:t>Texte niveau 1</a:t>
            </a:r>
          </a:p>
          <a:p>
            <a:pPr lvl="1"/>
            <a:r>
              <a:t>Texte niveau 2</a:t>
            </a:r>
          </a:p>
          <a:p>
            <a:pPr lvl="2"/>
            <a:r>
              <a:t>Texte niveau 3</a:t>
            </a:r>
          </a:p>
          <a:p>
            <a:pPr lvl="3"/>
            <a:r>
              <a:t>Texte niveau 4</a:t>
            </a:r>
          </a:p>
          <a:p>
            <a:pPr lvl="4"/>
            <a:r>
              <a:t>Texte niveau 5</a:t>
            </a:r>
          </a:p>
        </p:txBody>
      </p:sp>
      <p:sp>
        <p:nvSpPr>
          <p:cNvPr id="39"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Deux contenus">
    <p:spTree>
      <p:nvGrpSpPr>
        <p:cNvPr id="1" name=""/>
        <p:cNvGrpSpPr/>
        <p:nvPr/>
      </p:nvGrpSpPr>
      <p:grpSpPr>
        <a:xfrm>
          <a:off x="0" y="0"/>
          <a:ext cx="0" cy="0"/>
          <a:chOff x="0" y="0"/>
          <a:chExt cx="0" cy="0"/>
        </a:xfrm>
      </p:grpSpPr>
      <p:sp>
        <p:nvSpPr>
          <p:cNvPr id="46" name="Rectangle 6"/>
          <p:cNvSpPr/>
          <p:nvPr/>
        </p:nvSpPr>
        <p:spPr>
          <a:xfrm>
            <a:off x="11292840" y="0"/>
            <a:ext cx="914406" cy="6858000"/>
          </a:xfrm>
          <a:prstGeom prst="rect">
            <a:avLst/>
          </a:prstGeom>
          <a:solidFill>
            <a:schemeClr val="accent1"/>
          </a:solidFill>
          <a:ln w="12700">
            <a:miter lim="400000"/>
          </a:ln>
        </p:spPr>
        <p:txBody>
          <a:bodyPr lIns="45718" tIns="45718" rIns="45718" bIns="45718"/>
          <a:lstStyle/>
          <a:p>
            <a:endParaRPr/>
          </a:p>
        </p:txBody>
      </p:sp>
      <p:sp>
        <p:nvSpPr>
          <p:cNvPr id="47" name="Rectangle 4"/>
          <p:cNvSpPr/>
          <p:nvPr/>
        </p:nvSpPr>
        <p:spPr>
          <a:xfrm>
            <a:off x="0" y="0"/>
            <a:ext cx="457200" cy="6858000"/>
          </a:xfrm>
          <a:prstGeom prst="rect">
            <a:avLst/>
          </a:prstGeom>
          <a:solidFill>
            <a:srgbClr val="848484"/>
          </a:solidFill>
          <a:ln w="12700">
            <a:miter lim="400000"/>
          </a:ln>
        </p:spPr>
        <p:txBody>
          <a:bodyPr lIns="45718" tIns="45718" rIns="45718" bIns="45718"/>
          <a:lstStyle/>
          <a:p>
            <a:endParaRPr/>
          </a:p>
        </p:txBody>
      </p:sp>
      <p:sp>
        <p:nvSpPr>
          <p:cNvPr id="48" name="Texte du titre"/>
          <p:cNvSpPr txBox="1">
            <a:spLocks noGrp="1"/>
          </p:cNvSpPr>
          <p:nvPr>
            <p:ph type="title"/>
          </p:nvPr>
        </p:nvSpPr>
        <p:spPr>
          <a:xfrm>
            <a:off x="1261872" y="294198"/>
            <a:ext cx="9692641" cy="1397125"/>
          </a:xfrm>
          <a:prstGeom prst="rect">
            <a:avLst/>
          </a:prstGeom>
        </p:spPr>
        <p:txBody>
          <a:bodyPr/>
          <a:lstStyle>
            <a:lvl1pPr>
              <a:defRPr sz="4400">
                <a:solidFill>
                  <a:schemeClr val="accent1"/>
                </a:solidFill>
              </a:defRPr>
            </a:lvl1pPr>
          </a:lstStyle>
          <a:p>
            <a:r>
              <a:t>Texte du titre</a:t>
            </a:r>
          </a:p>
        </p:txBody>
      </p:sp>
      <p:sp>
        <p:nvSpPr>
          <p:cNvPr id="49" name="Texte niveau 1…"/>
          <p:cNvSpPr txBox="1">
            <a:spLocks noGrp="1"/>
          </p:cNvSpPr>
          <p:nvPr>
            <p:ph type="body" sz="half" idx="1"/>
          </p:nvPr>
        </p:nvSpPr>
        <p:spPr>
          <a:xfrm>
            <a:off x="1261872" y="1828800"/>
            <a:ext cx="4480560" cy="4351338"/>
          </a:xfrm>
          <a:prstGeom prst="rect">
            <a:avLst/>
          </a:prstGeom>
        </p:spPr>
        <p:txBody>
          <a:bodyPr/>
          <a:lstStyle>
            <a:lvl1pPr marL="182879" indent="-182879">
              <a:lnSpc>
                <a:spcPct val="95000"/>
              </a:lnSpc>
              <a:spcBef>
                <a:spcPts val="1400"/>
              </a:spcBef>
              <a:buClr>
                <a:schemeClr val="accent1"/>
              </a:buClr>
              <a:buSzPct val="80000"/>
              <a:buFont typeface="Arial"/>
              <a:buChar char="•"/>
              <a:defRPr sz="2000" spc="9">
                <a:solidFill>
                  <a:srgbClr val="595959"/>
                </a:solidFill>
              </a:defRPr>
            </a:lvl1pPr>
            <a:lvl2pPr marL="477519" indent="-203198">
              <a:lnSpc>
                <a:spcPct val="95000"/>
              </a:lnSpc>
              <a:spcBef>
                <a:spcPts val="1400"/>
              </a:spcBef>
              <a:buClr>
                <a:schemeClr val="accent1"/>
              </a:buClr>
              <a:buSzPct val="100000"/>
              <a:buFont typeface="Arial"/>
              <a:buChar char="●"/>
              <a:defRPr sz="2000" spc="9">
                <a:solidFill>
                  <a:srgbClr val="595959"/>
                </a:solidFill>
              </a:defRPr>
            </a:lvl2pPr>
            <a:lvl3pPr marL="777238" indent="-228600">
              <a:lnSpc>
                <a:spcPct val="95000"/>
              </a:lnSpc>
              <a:spcBef>
                <a:spcPts val="1400"/>
              </a:spcBef>
              <a:buClr>
                <a:schemeClr val="accent1"/>
              </a:buClr>
              <a:buSzPct val="100000"/>
              <a:buFont typeface="Arial"/>
              <a:buChar char="●"/>
              <a:defRPr sz="2000" spc="9">
                <a:solidFill>
                  <a:srgbClr val="595959"/>
                </a:solidFill>
              </a:defRPr>
            </a:lvl3pPr>
            <a:lvl4pPr marL="1084215" indent="-261257">
              <a:lnSpc>
                <a:spcPct val="95000"/>
              </a:lnSpc>
              <a:spcBef>
                <a:spcPts val="1400"/>
              </a:spcBef>
              <a:buClr>
                <a:schemeClr val="accent1"/>
              </a:buClr>
              <a:buSzPct val="100000"/>
              <a:buFont typeface="Arial"/>
              <a:buChar char="●"/>
              <a:defRPr sz="2000" spc="9">
                <a:solidFill>
                  <a:srgbClr val="595959"/>
                </a:solidFill>
              </a:defRPr>
            </a:lvl4pPr>
            <a:lvl5pPr marL="1358537" indent="-261257">
              <a:lnSpc>
                <a:spcPct val="95000"/>
              </a:lnSpc>
              <a:spcBef>
                <a:spcPts val="1400"/>
              </a:spcBef>
              <a:buClr>
                <a:schemeClr val="accent1"/>
              </a:buClr>
              <a:buSzPct val="100000"/>
              <a:buFont typeface="Arial"/>
              <a:buChar char="●"/>
              <a:defRPr sz="2000" spc="9">
                <a:solidFill>
                  <a:srgbClr val="595959"/>
                </a:solidFill>
              </a:defRPr>
            </a:lvl5pPr>
          </a:lstStyle>
          <a:p>
            <a:r>
              <a:t>Texte niveau 1</a:t>
            </a:r>
          </a:p>
          <a:p>
            <a:pPr lvl="1"/>
            <a:r>
              <a:t>Texte niveau 2</a:t>
            </a:r>
          </a:p>
          <a:p>
            <a:pPr lvl="2"/>
            <a:r>
              <a:t>Texte niveau 3</a:t>
            </a:r>
          </a:p>
          <a:p>
            <a:pPr lvl="3"/>
            <a:r>
              <a:t>Texte niveau 4</a:t>
            </a:r>
          </a:p>
          <a:p>
            <a:pPr lvl="4"/>
            <a:r>
              <a:t>Texte niveau 5</a:t>
            </a:r>
          </a:p>
        </p:txBody>
      </p:sp>
      <p:sp>
        <p:nvSpPr>
          <p:cNvPr id="50"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aison">
    <p:spTree>
      <p:nvGrpSpPr>
        <p:cNvPr id="1" name=""/>
        <p:cNvGrpSpPr/>
        <p:nvPr/>
      </p:nvGrpSpPr>
      <p:grpSpPr>
        <a:xfrm>
          <a:off x="0" y="0"/>
          <a:ext cx="0" cy="0"/>
          <a:chOff x="0" y="0"/>
          <a:chExt cx="0" cy="0"/>
        </a:xfrm>
      </p:grpSpPr>
      <p:sp>
        <p:nvSpPr>
          <p:cNvPr id="57" name="Rectangle 6"/>
          <p:cNvSpPr/>
          <p:nvPr/>
        </p:nvSpPr>
        <p:spPr>
          <a:xfrm>
            <a:off x="11292840" y="0"/>
            <a:ext cx="914406" cy="6858000"/>
          </a:xfrm>
          <a:prstGeom prst="rect">
            <a:avLst/>
          </a:prstGeom>
          <a:solidFill>
            <a:schemeClr val="accent1"/>
          </a:solidFill>
          <a:ln w="12700">
            <a:miter lim="400000"/>
          </a:ln>
        </p:spPr>
        <p:txBody>
          <a:bodyPr lIns="45718" tIns="45718" rIns="45718" bIns="45718"/>
          <a:lstStyle/>
          <a:p>
            <a:endParaRPr/>
          </a:p>
        </p:txBody>
      </p:sp>
      <p:sp>
        <p:nvSpPr>
          <p:cNvPr id="58" name="Rectangle 4"/>
          <p:cNvSpPr/>
          <p:nvPr/>
        </p:nvSpPr>
        <p:spPr>
          <a:xfrm>
            <a:off x="0" y="0"/>
            <a:ext cx="457200" cy="6858000"/>
          </a:xfrm>
          <a:prstGeom prst="rect">
            <a:avLst/>
          </a:prstGeom>
          <a:solidFill>
            <a:srgbClr val="848484"/>
          </a:solidFill>
          <a:ln w="12700">
            <a:miter lim="400000"/>
          </a:ln>
        </p:spPr>
        <p:txBody>
          <a:bodyPr lIns="45718" tIns="45718" rIns="45718" bIns="45718"/>
          <a:lstStyle/>
          <a:p>
            <a:endParaRPr/>
          </a:p>
        </p:txBody>
      </p:sp>
      <p:sp>
        <p:nvSpPr>
          <p:cNvPr id="59" name="Texte du titre"/>
          <p:cNvSpPr txBox="1">
            <a:spLocks noGrp="1"/>
          </p:cNvSpPr>
          <p:nvPr>
            <p:ph type="title"/>
          </p:nvPr>
        </p:nvSpPr>
        <p:spPr>
          <a:xfrm>
            <a:off x="1261872" y="294198"/>
            <a:ext cx="9692641" cy="1397125"/>
          </a:xfrm>
          <a:prstGeom prst="rect">
            <a:avLst/>
          </a:prstGeom>
        </p:spPr>
        <p:txBody>
          <a:bodyPr/>
          <a:lstStyle>
            <a:lvl1pPr>
              <a:defRPr sz="4400">
                <a:solidFill>
                  <a:schemeClr val="accent1"/>
                </a:solidFill>
              </a:defRPr>
            </a:lvl1pPr>
          </a:lstStyle>
          <a:p>
            <a:r>
              <a:t>Texte du titre</a:t>
            </a:r>
          </a:p>
        </p:txBody>
      </p:sp>
      <p:sp>
        <p:nvSpPr>
          <p:cNvPr id="60" name="Texte niveau 1…"/>
          <p:cNvSpPr txBox="1">
            <a:spLocks noGrp="1"/>
          </p:cNvSpPr>
          <p:nvPr>
            <p:ph type="body" sz="quarter" idx="1"/>
          </p:nvPr>
        </p:nvSpPr>
        <p:spPr>
          <a:xfrm>
            <a:off x="1261872" y="1713655"/>
            <a:ext cx="4480560" cy="731526"/>
          </a:xfrm>
          <a:prstGeom prst="rect">
            <a:avLst/>
          </a:prstGeom>
        </p:spPr>
        <p:txBody>
          <a:bodyPr anchor="b"/>
          <a:lstStyle>
            <a:lvl1pPr>
              <a:lnSpc>
                <a:spcPct val="95000"/>
              </a:lnSpc>
              <a:spcBef>
                <a:spcPts val="200"/>
              </a:spcBef>
              <a:defRPr sz="2000" spc="9">
                <a:solidFill>
                  <a:srgbClr val="323232"/>
                </a:solidFill>
              </a:defRPr>
            </a:lvl1pPr>
            <a:lvl2pPr>
              <a:lnSpc>
                <a:spcPct val="95000"/>
              </a:lnSpc>
              <a:spcBef>
                <a:spcPts val="200"/>
              </a:spcBef>
              <a:defRPr sz="2000" spc="9">
                <a:solidFill>
                  <a:srgbClr val="323232"/>
                </a:solidFill>
              </a:defRPr>
            </a:lvl2pPr>
            <a:lvl3pPr>
              <a:lnSpc>
                <a:spcPct val="95000"/>
              </a:lnSpc>
              <a:spcBef>
                <a:spcPts val="200"/>
              </a:spcBef>
              <a:defRPr sz="2000" spc="9">
                <a:solidFill>
                  <a:srgbClr val="323232"/>
                </a:solidFill>
              </a:defRPr>
            </a:lvl3pPr>
            <a:lvl4pPr>
              <a:lnSpc>
                <a:spcPct val="95000"/>
              </a:lnSpc>
              <a:spcBef>
                <a:spcPts val="200"/>
              </a:spcBef>
              <a:defRPr sz="2000" spc="9">
                <a:solidFill>
                  <a:srgbClr val="323232"/>
                </a:solidFill>
              </a:defRPr>
            </a:lvl4pPr>
            <a:lvl5pPr>
              <a:lnSpc>
                <a:spcPct val="95000"/>
              </a:lnSpc>
              <a:spcBef>
                <a:spcPts val="200"/>
              </a:spcBef>
              <a:defRPr sz="2000" spc="9">
                <a:solidFill>
                  <a:srgbClr val="323232"/>
                </a:solidFill>
              </a:defRPr>
            </a:lvl5pPr>
          </a:lstStyle>
          <a:p>
            <a:r>
              <a:t>Texte niveau 1</a:t>
            </a:r>
          </a:p>
          <a:p>
            <a:pPr lvl="1"/>
            <a:r>
              <a:t>Texte niveau 2</a:t>
            </a:r>
          </a:p>
          <a:p>
            <a:pPr lvl="2"/>
            <a:r>
              <a:t>Texte niveau 3</a:t>
            </a:r>
          </a:p>
          <a:p>
            <a:pPr lvl="3"/>
            <a:r>
              <a:t>Texte niveau 4</a:t>
            </a:r>
          </a:p>
          <a:p>
            <a:pPr lvl="4"/>
            <a:r>
              <a:t>Texte niveau 5</a:t>
            </a:r>
          </a:p>
        </p:txBody>
      </p:sp>
      <p:sp>
        <p:nvSpPr>
          <p:cNvPr id="61" name="Text Placeholder 4"/>
          <p:cNvSpPr>
            <a:spLocks noGrp="1"/>
          </p:cNvSpPr>
          <p:nvPr>
            <p:ph type="body" sz="quarter" idx="21"/>
          </p:nvPr>
        </p:nvSpPr>
        <p:spPr>
          <a:xfrm>
            <a:off x="6126479" y="1713655"/>
            <a:ext cx="4480566" cy="731526"/>
          </a:xfrm>
          <a:prstGeom prst="rect">
            <a:avLst/>
          </a:prstGeom>
        </p:spPr>
        <p:txBody>
          <a:bodyPr anchor="b"/>
          <a:lstStyle/>
          <a:p>
            <a:pPr>
              <a:defRPr spc="0"/>
            </a:pPr>
            <a:endParaRPr/>
          </a:p>
        </p:txBody>
      </p:sp>
      <p:sp>
        <p:nvSpPr>
          <p:cNvPr id="62"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re seul">
    <p:spTree>
      <p:nvGrpSpPr>
        <p:cNvPr id="1" name=""/>
        <p:cNvGrpSpPr/>
        <p:nvPr/>
      </p:nvGrpSpPr>
      <p:grpSpPr>
        <a:xfrm>
          <a:off x="0" y="0"/>
          <a:ext cx="0" cy="0"/>
          <a:chOff x="0" y="0"/>
          <a:chExt cx="0" cy="0"/>
        </a:xfrm>
      </p:grpSpPr>
      <p:sp>
        <p:nvSpPr>
          <p:cNvPr id="69" name="Rectangle 6"/>
          <p:cNvSpPr/>
          <p:nvPr/>
        </p:nvSpPr>
        <p:spPr>
          <a:xfrm>
            <a:off x="11292840" y="0"/>
            <a:ext cx="914406" cy="6858000"/>
          </a:xfrm>
          <a:prstGeom prst="rect">
            <a:avLst/>
          </a:prstGeom>
          <a:solidFill>
            <a:schemeClr val="accent1"/>
          </a:solidFill>
          <a:ln w="12700">
            <a:miter lim="400000"/>
          </a:ln>
        </p:spPr>
        <p:txBody>
          <a:bodyPr lIns="45718" tIns="45718" rIns="45718" bIns="45718"/>
          <a:lstStyle/>
          <a:p>
            <a:endParaRPr/>
          </a:p>
        </p:txBody>
      </p:sp>
      <p:sp>
        <p:nvSpPr>
          <p:cNvPr id="70" name="Rectangle 4"/>
          <p:cNvSpPr/>
          <p:nvPr/>
        </p:nvSpPr>
        <p:spPr>
          <a:xfrm>
            <a:off x="0" y="0"/>
            <a:ext cx="457200" cy="6858000"/>
          </a:xfrm>
          <a:prstGeom prst="rect">
            <a:avLst/>
          </a:prstGeom>
          <a:solidFill>
            <a:srgbClr val="848484"/>
          </a:solidFill>
          <a:ln w="12700">
            <a:miter lim="400000"/>
          </a:ln>
        </p:spPr>
        <p:txBody>
          <a:bodyPr lIns="45718" tIns="45718" rIns="45718" bIns="45718"/>
          <a:lstStyle/>
          <a:p>
            <a:endParaRPr/>
          </a:p>
        </p:txBody>
      </p:sp>
      <p:sp>
        <p:nvSpPr>
          <p:cNvPr id="71" name="Texte du titre"/>
          <p:cNvSpPr txBox="1">
            <a:spLocks noGrp="1"/>
          </p:cNvSpPr>
          <p:nvPr>
            <p:ph type="title"/>
          </p:nvPr>
        </p:nvSpPr>
        <p:spPr>
          <a:xfrm>
            <a:off x="1261872" y="294198"/>
            <a:ext cx="9692641" cy="1397125"/>
          </a:xfrm>
          <a:prstGeom prst="rect">
            <a:avLst/>
          </a:prstGeom>
        </p:spPr>
        <p:txBody>
          <a:bodyPr/>
          <a:lstStyle>
            <a:lvl1pPr>
              <a:defRPr sz="4400">
                <a:solidFill>
                  <a:schemeClr val="accent1"/>
                </a:solidFill>
              </a:defRPr>
            </a:lvl1pPr>
          </a:lstStyle>
          <a:p>
            <a:r>
              <a:t>Texte du titre</a:t>
            </a:r>
          </a:p>
        </p:txBody>
      </p:sp>
      <p:sp>
        <p:nvSpPr>
          <p:cNvPr id="72"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Vide">
    <p:spTree>
      <p:nvGrpSpPr>
        <p:cNvPr id="1" name=""/>
        <p:cNvGrpSpPr/>
        <p:nvPr/>
      </p:nvGrpSpPr>
      <p:grpSpPr>
        <a:xfrm>
          <a:off x="0" y="0"/>
          <a:ext cx="0" cy="0"/>
          <a:chOff x="0" y="0"/>
          <a:chExt cx="0" cy="0"/>
        </a:xfrm>
      </p:grpSpPr>
      <p:sp>
        <p:nvSpPr>
          <p:cNvPr id="79" name="Rectangle 6"/>
          <p:cNvSpPr/>
          <p:nvPr/>
        </p:nvSpPr>
        <p:spPr>
          <a:xfrm>
            <a:off x="11292840" y="0"/>
            <a:ext cx="914406" cy="6858000"/>
          </a:xfrm>
          <a:prstGeom prst="rect">
            <a:avLst/>
          </a:prstGeom>
          <a:solidFill>
            <a:schemeClr val="accent1"/>
          </a:solidFill>
          <a:ln w="12700">
            <a:miter lim="400000"/>
          </a:ln>
        </p:spPr>
        <p:txBody>
          <a:bodyPr lIns="45718" tIns="45718" rIns="45718" bIns="45718"/>
          <a:lstStyle/>
          <a:p>
            <a:endParaRPr/>
          </a:p>
        </p:txBody>
      </p:sp>
      <p:sp>
        <p:nvSpPr>
          <p:cNvPr id="80" name="Rectangle 4"/>
          <p:cNvSpPr/>
          <p:nvPr/>
        </p:nvSpPr>
        <p:spPr>
          <a:xfrm>
            <a:off x="0" y="0"/>
            <a:ext cx="457200" cy="6858000"/>
          </a:xfrm>
          <a:prstGeom prst="rect">
            <a:avLst/>
          </a:prstGeom>
          <a:solidFill>
            <a:srgbClr val="848484"/>
          </a:solidFill>
          <a:ln w="12700">
            <a:miter lim="400000"/>
          </a:ln>
        </p:spPr>
        <p:txBody>
          <a:bodyPr lIns="45718" tIns="45718" rIns="45718" bIns="45718"/>
          <a:lstStyle/>
          <a:p>
            <a:endParaRPr/>
          </a:p>
        </p:txBody>
      </p:sp>
      <p:sp>
        <p:nvSpPr>
          <p:cNvPr id="81"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u avec légende">
    <p:spTree>
      <p:nvGrpSpPr>
        <p:cNvPr id="1" name=""/>
        <p:cNvGrpSpPr/>
        <p:nvPr/>
      </p:nvGrpSpPr>
      <p:grpSpPr>
        <a:xfrm>
          <a:off x="0" y="0"/>
          <a:ext cx="0" cy="0"/>
          <a:chOff x="0" y="0"/>
          <a:chExt cx="0" cy="0"/>
        </a:xfrm>
      </p:grpSpPr>
      <p:sp>
        <p:nvSpPr>
          <p:cNvPr id="88" name="Rectangle 6"/>
          <p:cNvSpPr/>
          <p:nvPr/>
        </p:nvSpPr>
        <p:spPr>
          <a:xfrm>
            <a:off x="11292840" y="0"/>
            <a:ext cx="914406" cy="6858000"/>
          </a:xfrm>
          <a:prstGeom prst="rect">
            <a:avLst/>
          </a:prstGeom>
          <a:solidFill>
            <a:schemeClr val="accent1"/>
          </a:solidFill>
          <a:ln w="12700">
            <a:miter lim="400000"/>
          </a:ln>
        </p:spPr>
        <p:txBody>
          <a:bodyPr lIns="45718" tIns="45718" rIns="45718" bIns="45718"/>
          <a:lstStyle/>
          <a:p>
            <a:endParaRPr/>
          </a:p>
        </p:txBody>
      </p:sp>
      <p:sp>
        <p:nvSpPr>
          <p:cNvPr id="89" name="Texte du titre"/>
          <p:cNvSpPr txBox="1">
            <a:spLocks noGrp="1"/>
          </p:cNvSpPr>
          <p:nvPr>
            <p:ph type="title"/>
          </p:nvPr>
        </p:nvSpPr>
        <p:spPr>
          <a:xfrm>
            <a:off x="841247" y="457200"/>
            <a:ext cx="3200401" cy="1600197"/>
          </a:xfrm>
          <a:prstGeom prst="rect">
            <a:avLst/>
          </a:prstGeom>
        </p:spPr>
        <p:txBody>
          <a:bodyPr/>
          <a:lstStyle>
            <a:lvl1pPr>
              <a:defRPr>
                <a:solidFill>
                  <a:schemeClr val="accent1"/>
                </a:solidFill>
              </a:defRPr>
            </a:lvl1pPr>
          </a:lstStyle>
          <a:p>
            <a:r>
              <a:t>Texte du titre</a:t>
            </a:r>
          </a:p>
        </p:txBody>
      </p:sp>
      <p:sp>
        <p:nvSpPr>
          <p:cNvPr id="90" name="Texte niveau 1…"/>
          <p:cNvSpPr txBox="1">
            <a:spLocks noGrp="1"/>
          </p:cNvSpPr>
          <p:nvPr>
            <p:ph type="body" sz="half" idx="1"/>
          </p:nvPr>
        </p:nvSpPr>
        <p:spPr>
          <a:xfrm>
            <a:off x="4504266" y="685800"/>
            <a:ext cx="6079073" cy="5486400"/>
          </a:xfrm>
          <a:prstGeom prst="rect">
            <a:avLst/>
          </a:prstGeom>
        </p:spPr>
        <p:txBody>
          <a:bodyPr/>
          <a:lstStyle>
            <a:lvl1pPr marL="182879" indent="-182879">
              <a:lnSpc>
                <a:spcPct val="95000"/>
              </a:lnSpc>
              <a:spcBef>
                <a:spcPts val="1400"/>
              </a:spcBef>
              <a:buClr>
                <a:schemeClr val="accent1"/>
              </a:buClr>
              <a:buSzPct val="80000"/>
              <a:buFont typeface="Arial"/>
              <a:buChar char="•"/>
              <a:defRPr sz="2000" spc="9">
                <a:solidFill>
                  <a:srgbClr val="595959"/>
                </a:solidFill>
              </a:defRPr>
            </a:lvl1pPr>
            <a:lvl2pPr marL="477519" indent="-203198">
              <a:lnSpc>
                <a:spcPct val="95000"/>
              </a:lnSpc>
              <a:spcBef>
                <a:spcPts val="1400"/>
              </a:spcBef>
              <a:buClr>
                <a:schemeClr val="accent1"/>
              </a:buClr>
              <a:buSzPct val="100000"/>
              <a:buFont typeface="Arial"/>
              <a:buChar char="●"/>
              <a:defRPr sz="2000" spc="9">
                <a:solidFill>
                  <a:srgbClr val="595959"/>
                </a:solidFill>
              </a:defRPr>
            </a:lvl2pPr>
            <a:lvl3pPr marL="777238" indent="-228600">
              <a:lnSpc>
                <a:spcPct val="95000"/>
              </a:lnSpc>
              <a:spcBef>
                <a:spcPts val="1400"/>
              </a:spcBef>
              <a:buClr>
                <a:schemeClr val="accent1"/>
              </a:buClr>
              <a:buSzPct val="100000"/>
              <a:buFont typeface="Arial"/>
              <a:buChar char="●"/>
              <a:defRPr sz="2000" spc="9">
                <a:solidFill>
                  <a:srgbClr val="595959"/>
                </a:solidFill>
              </a:defRPr>
            </a:lvl3pPr>
            <a:lvl4pPr marL="1084215" indent="-261257">
              <a:lnSpc>
                <a:spcPct val="95000"/>
              </a:lnSpc>
              <a:spcBef>
                <a:spcPts val="1400"/>
              </a:spcBef>
              <a:buClr>
                <a:schemeClr val="accent1"/>
              </a:buClr>
              <a:buSzPct val="100000"/>
              <a:buFont typeface="Arial"/>
              <a:buChar char="●"/>
              <a:defRPr sz="2000" spc="9">
                <a:solidFill>
                  <a:srgbClr val="595959"/>
                </a:solidFill>
              </a:defRPr>
            </a:lvl4pPr>
            <a:lvl5pPr marL="1358537" indent="-261257">
              <a:lnSpc>
                <a:spcPct val="95000"/>
              </a:lnSpc>
              <a:spcBef>
                <a:spcPts val="1400"/>
              </a:spcBef>
              <a:buClr>
                <a:schemeClr val="accent1"/>
              </a:buClr>
              <a:buSzPct val="100000"/>
              <a:buFont typeface="Arial"/>
              <a:buChar char="●"/>
              <a:defRPr sz="2000" spc="9">
                <a:solidFill>
                  <a:srgbClr val="595959"/>
                </a:solidFill>
              </a:defRPr>
            </a:lvl5pPr>
          </a:lstStyle>
          <a:p>
            <a:r>
              <a:t>Texte niveau 1</a:t>
            </a:r>
          </a:p>
          <a:p>
            <a:pPr lvl="1"/>
            <a:r>
              <a:t>Texte niveau 2</a:t>
            </a:r>
          </a:p>
          <a:p>
            <a:pPr lvl="2"/>
            <a:r>
              <a:t>Texte niveau 3</a:t>
            </a:r>
          </a:p>
          <a:p>
            <a:pPr lvl="3"/>
            <a:r>
              <a:t>Texte niveau 4</a:t>
            </a:r>
          </a:p>
          <a:p>
            <a:pPr lvl="4"/>
            <a:r>
              <a:t>Texte niveau 5</a:t>
            </a:r>
          </a:p>
        </p:txBody>
      </p:sp>
      <p:sp>
        <p:nvSpPr>
          <p:cNvPr id="91" name="Text Placeholder 3"/>
          <p:cNvSpPr>
            <a:spLocks noGrp="1"/>
          </p:cNvSpPr>
          <p:nvPr>
            <p:ph type="body" sz="quarter" idx="21"/>
          </p:nvPr>
        </p:nvSpPr>
        <p:spPr>
          <a:xfrm>
            <a:off x="841247" y="2099733"/>
            <a:ext cx="3200401" cy="3810006"/>
          </a:xfrm>
          <a:prstGeom prst="rect">
            <a:avLst/>
          </a:prstGeom>
        </p:spPr>
        <p:txBody>
          <a:bodyPr/>
          <a:lstStyle/>
          <a:p>
            <a:pPr>
              <a:defRPr spc="0"/>
            </a:pPr>
            <a:endParaRPr/>
          </a:p>
        </p:txBody>
      </p:sp>
      <p:sp>
        <p:nvSpPr>
          <p:cNvPr id="92"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age avec légende">
    <p:spTree>
      <p:nvGrpSpPr>
        <p:cNvPr id="1" name=""/>
        <p:cNvGrpSpPr/>
        <p:nvPr/>
      </p:nvGrpSpPr>
      <p:grpSpPr>
        <a:xfrm>
          <a:off x="0" y="0"/>
          <a:ext cx="0" cy="0"/>
          <a:chOff x="0" y="0"/>
          <a:chExt cx="0" cy="0"/>
        </a:xfrm>
      </p:grpSpPr>
      <p:sp>
        <p:nvSpPr>
          <p:cNvPr id="99" name="Texte du titre"/>
          <p:cNvSpPr txBox="1">
            <a:spLocks noGrp="1"/>
          </p:cNvSpPr>
          <p:nvPr>
            <p:ph type="title"/>
          </p:nvPr>
        </p:nvSpPr>
        <p:spPr>
          <a:prstGeom prst="rect">
            <a:avLst/>
          </a:prstGeom>
        </p:spPr>
        <p:txBody>
          <a:bodyPr/>
          <a:lstStyle/>
          <a:p>
            <a:r>
              <a:t>Texte du titre</a:t>
            </a:r>
          </a:p>
        </p:txBody>
      </p:sp>
      <p:sp>
        <p:nvSpPr>
          <p:cNvPr id="100" name="Picture Placeholder 2"/>
          <p:cNvSpPr>
            <a:spLocks noGrp="1"/>
          </p:cNvSpPr>
          <p:nvPr>
            <p:ph type="pic" idx="21"/>
          </p:nvPr>
        </p:nvSpPr>
        <p:spPr>
          <a:xfrm>
            <a:off x="0" y="0"/>
            <a:ext cx="11292841" cy="5128923"/>
          </a:xfrm>
          <a:prstGeom prst="rect">
            <a:avLst/>
          </a:prstGeom>
        </p:spPr>
        <p:txBody>
          <a:bodyPr lIns="91439" tIns="45719" rIns="91439" bIns="45719">
            <a:noAutofit/>
          </a:bodyPr>
          <a:lstStyle/>
          <a:p>
            <a:endParaRPr/>
          </a:p>
        </p:txBody>
      </p:sp>
      <p:sp>
        <p:nvSpPr>
          <p:cNvPr id="101" name="Texte niveau 1…"/>
          <p:cNvSpPr txBox="1">
            <a:spLocks noGrp="1"/>
          </p:cNvSpPr>
          <p:nvPr>
            <p:ph type="body" sz="quarter"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102" name="Numéro de diapositive"/>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6"/>
          <p:cNvSpPr/>
          <p:nvPr/>
        </p:nvSpPr>
        <p:spPr>
          <a:xfrm>
            <a:off x="11292840" y="0"/>
            <a:ext cx="914406" cy="6858000"/>
          </a:xfrm>
          <a:prstGeom prst="rect">
            <a:avLst/>
          </a:prstGeom>
          <a:solidFill>
            <a:schemeClr val="accent1"/>
          </a:solidFill>
          <a:ln w="12700">
            <a:miter lim="400000"/>
          </a:ln>
        </p:spPr>
        <p:txBody>
          <a:bodyPr lIns="45718" tIns="45718" rIns="45718" bIns="45718"/>
          <a:lstStyle/>
          <a:p>
            <a:endParaRPr/>
          </a:p>
        </p:txBody>
      </p:sp>
      <p:sp>
        <p:nvSpPr>
          <p:cNvPr id="3" name="Rectangle 7"/>
          <p:cNvSpPr/>
          <p:nvPr/>
        </p:nvSpPr>
        <p:spPr>
          <a:xfrm>
            <a:off x="-4" y="5105400"/>
            <a:ext cx="11292848" cy="1752600"/>
          </a:xfrm>
          <a:prstGeom prst="rect">
            <a:avLst/>
          </a:prstGeom>
          <a:solidFill>
            <a:srgbClr val="323232"/>
          </a:solidFill>
          <a:ln w="12700">
            <a:miter lim="400000"/>
          </a:ln>
        </p:spPr>
        <p:txBody>
          <a:bodyPr lIns="45718" tIns="45718" rIns="45718" bIns="45718"/>
          <a:lstStyle/>
          <a:p>
            <a:endParaRPr/>
          </a:p>
        </p:txBody>
      </p:sp>
      <p:sp>
        <p:nvSpPr>
          <p:cNvPr id="4" name="Texte du titre"/>
          <p:cNvSpPr txBox="1">
            <a:spLocks noGrp="1"/>
          </p:cNvSpPr>
          <p:nvPr>
            <p:ph type="title"/>
          </p:nvPr>
        </p:nvSpPr>
        <p:spPr>
          <a:xfrm>
            <a:off x="914400" y="5257800"/>
            <a:ext cx="9982200" cy="914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432" tIns="27432" rIns="27432" bIns="27432" anchor="b">
            <a:normAutofit/>
          </a:bodyPr>
          <a:lstStyle/>
          <a:p>
            <a:r>
              <a:t>Texte du titre</a:t>
            </a:r>
          </a:p>
        </p:txBody>
      </p:sp>
      <p:sp>
        <p:nvSpPr>
          <p:cNvPr id="5" name="Texte niveau 1…"/>
          <p:cNvSpPr txBox="1">
            <a:spLocks noGrp="1"/>
          </p:cNvSpPr>
          <p:nvPr>
            <p:ph type="body" idx="1"/>
          </p:nvPr>
        </p:nvSpPr>
        <p:spPr>
          <a:xfrm>
            <a:off x="914400" y="6108589"/>
            <a:ext cx="9982200" cy="59701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Texte niveau 1</a:t>
            </a:r>
          </a:p>
          <a:p>
            <a:pPr lvl="1"/>
            <a:r>
              <a:t>Texte niveau 2</a:t>
            </a:r>
          </a:p>
          <a:p>
            <a:pPr lvl="2"/>
            <a:r>
              <a:t>Texte niveau 3</a:t>
            </a:r>
          </a:p>
          <a:p>
            <a:pPr lvl="3"/>
            <a:r>
              <a:t>Texte niveau 4</a:t>
            </a:r>
          </a:p>
          <a:p>
            <a:pPr lvl="4"/>
            <a:r>
              <a:t>Texte niveau 5</a:t>
            </a:r>
          </a:p>
        </p:txBody>
      </p:sp>
      <p:sp>
        <p:nvSpPr>
          <p:cNvPr id="6" name="Numéro de diapositive"/>
          <p:cNvSpPr txBox="1">
            <a:spLocks noGrp="1"/>
          </p:cNvSpPr>
          <p:nvPr>
            <p:ph type="sldNum" sz="quarter" idx="2"/>
          </p:nvPr>
        </p:nvSpPr>
        <p:spPr>
          <a:xfrm>
            <a:off x="11466246" y="6143944"/>
            <a:ext cx="567588" cy="650237"/>
          </a:xfrm>
          <a:prstGeom prst="rect">
            <a:avLst/>
          </a:prstGeom>
          <a:ln w="12700">
            <a:miter lim="400000"/>
          </a:ln>
        </p:spPr>
        <p:txBody>
          <a:bodyPr wrap="none" lIns="45718" tIns="45718" rIns="45718" bIns="45718" anchor="ctr">
            <a:normAutofit/>
          </a:bodyPr>
          <a:lstStyle>
            <a:lvl1pPr algn="ctr">
              <a:defRPr sz="3600">
                <a:solidFill>
                  <a:srgbClr val="EF6E49"/>
                </a:solidFill>
              </a:defRPr>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marL="0" marR="0" indent="0" algn="l" defTabSz="914400" rtl="0" latinLnBrk="0">
        <a:lnSpc>
          <a:spcPct val="90000"/>
        </a:lnSpc>
        <a:spcBef>
          <a:spcPts val="0"/>
        </a:spcBef>
        <a:spcAft>
          <a:spcPts val="0"/>
        </a:spcAft>
        <a:buClrTx/>
        <a:buSzTx/>
        <a:buFontTx/>
        <a:buNone/>
        <a:tabLst/>
        <a:defRPr sz="2800" b="1" i="0" u="none" strike="noStrike" cap="none" spc="-50" baseline="0">
          <a:solidFill>
            <a:srgbClr val="FFFFFF"/>
          </a:solidFill>
          <a:uFillTx/>
          <a:latin typeface="+mj-lt"/>
          <a:ea typeface="+mj-ea"/>
          <a:cs typeface="+mj-cs"/>
          <a:sym typeface="Calibri"/>
        </a:defRPr>
      </a:lvl1pPr>
      <a:lvl2pPr marL="0" marR="0" indent="0" algn="l" defTabSz="914400" rtl="0" latinLnBrk="0">
        <a:lnSpc>
          <a:spcPct val="90000"/>
        </a:lnSpc>
        <a:spcBef>
          <a:spcPts val="0"/>
        </a:spcBef>
        <a:spcAft>
          <a:spcPts val="0"/>
        </a:spcAft>
        <a:buClrTx/>
        <a:buSzTx/>
        <a:buFontTx/>
        <a:buNone/>
        <a:tabLst/>
        <a:defRPr sz="2800" b="1" i="0" u="none" strike="noStrike" cap="none" spc="-50" baseline="0">
          <a:solidFill>
            <a:srgbClr val="FFFFFF"/>
          </a:solidFill>
          <a:uFillTx/>
          <a:latin typeface="+mj-lt"/>
          <a:ea typeface="+mj-ea"/>
          <a:cs typeface="+mj-cs"/>
          <a:sym typeface="Calibri"/>
        </a:defRPr>
      </a:lvl2pPr>
      <a:lvl3pPr marL="0" marR="0" indent="0" algn="l" defTabSz="914400" rtl="0" latinLnBrk="0">
        <a:lnSpc>
          <a:spcPct val="90000"/>
        </a:lnSpc>
        <a:spcBef>
          <a:spcPts val="0"/>
        </a:spcBef>
        <a:spcAft>
          <a:spcPts val="0"/>
        </a:spcAft>
        <a:buClrTx/>
        <a:buSzTx/>
        <a:buFontTx/>
        <a:buNone/>
        <a:tabLst/>
        <a:defRPr sz="2800" b="1" i="0" u="none" strike="noStrike" cap="none" spc="-50" baseline="0">
          <a:solidFill>
            <a:srgbClr val="FFFFFF"/>
          </a:solidFill>
          <a:uFillTx/>
          <a:latin typeface="+mj-lt"/>
          <a:ea typeface="+mj-ea"/>
          <a:cs typeface="+mj-cs"/>
          <a:sym typeface="Calibri"/>
        </a:defRPr>
      </a:lvl3pPr>
      <a:lvl4pPr marL="0" marR="0" indent="0" algn="l" defTabSz="914400" rtl="0" latinLnBrk="0">
        <a:lnSpc>
          <a:spcPct val="90000"/>
        </a:lnSpc>
        <a:spcBef>
          <a:spcPts val="0"/>
        </a:spcBef>
        <a:spcAft>
          <a:spcPts val="0"/>
        </a:spcAft>
        <a:buClrTx/>
        <a:buSzTx/>
        <a:buFontTx/>
        <a:buNone/>
        <a:tabLst/>
        <a:defRPr sz="2800" b="1" i="0" u="none" strike="noStrike" cap="none" spc="-50" baseline="0">
          <a:solidFill>
            <a:srgbClr val="FFFFFF"/>
          </a:solidFill>
          <a:uFillTx/>
          <a:latin typeface="+mj-lt"/>
          <a:ea typeface="+mj-ea"/>
          <a:cs typeface="+mj-cs"/>
          <a:sym typeface="Calibri"/>
        </a:defRPr>
      </a:lvl4pPr>
      <a:lvl5pPr marL="0" marR="0" indent="0" algn="l" defTabSz="914400" rtl="0" latinLnBrk="0">
        <a:lnSpc>
          <a:spcPct val="90000"/>
        </a:lnSpc>
        <a:spcBef>
          <a:spcPts val="0"/>
        </a:spcBef>
        <a:spcAft>
          <a:spcPts val="0"/>
        </a:spcAft>
        <a:buClrTx/>
        <a:buSzTx/>
        <a:buFontTx/>
        <a:buNone/>
        <a:tabLst/>
        <a:defRPr sz="2800" b="1" i="0" u="none" strike="noStrike" cap="none" spc="-50" baseline="0">
          <a:solidFill>
            <a:srgbClr val="FFFFFF"/>
          </a:solidFill>
          <a:uFillTx/>
          <a:latin typeface="+mj-lt"/>
          <a:ea typeface="+mj-ea"/>
          <a:cs typeface="+mj-cs"/>
          <a:sym typeface="Calibri"/>
        </a:defRPr>
      </a:lvl5pPr>
      <a:lvl6pPr marL="0" marR="0" indent="0" algn="l" defTabSz="914400" rtl="0" latinLnBrk="0">
        <a:lnSpc>
          <a:spcPct val="90000"/>
        </a:lnSpc>
        <a:spcBef>
          <a:spcPts val="0"/>
        </a:spcBef>
        <a:spcAft>
          <a:spcPts val="0"/>
        </a:spcAft>
        <a:buClrTx/>
        <a:buSzTx/>
        <a:buFontTx/>
        <a:buNone/>
        <a:tabLst/>
        <a:defRPr sz="2800" b="1" i="0" u="none" strike="noStrike" cap="none" spc="-50" baseline="0">
          <a:solidFill>
            <a:srgbClr val="FFFFFF"/>
          </a:solidFill>
          <a:uFillTx/>
          <a:latin typeface="+mj-lt"/>
          <a:ea typeface="+mj-ea"/>
          <a:cs typeface="+mj-cs"/>
          <a:sym typeface="Calibri"/>
        </a:defRPr>
      </a:lvl6pPr>
      <a:lvl7pPr marL="0" marR="0" indent="0" algn="l" defTabSz="914400" rtl="0" latinLnBrk="0">
        <a:lnSpc>
          <a:spcPct val="90000"/>
        </a:lnSpc>
        <a:spcBef>
          <a:spcPts val="0"/>
        </a:spcBef>
        <a:spcAft>
          <a:spcPts val="0"/>
        </a:spcAft>
        <a:buClrTx/>
        <a:buSzTx/>
        <a:buFontTx/>
        <a:buNone/>
        <a:tabLst/>
        <a:defRPr sz="2800" b="1" i="0" u="none" strike="noStrike" cap="none" spc="-50" baseline="0">
          <a:solidFill>
            <a:srgbClr val="FFFFFF"/>
          </a:solidFill>
          <a:uFillTx/>
          <a:latin typeface="+mj-lt"/>
          <a:ea typeface="+mj-ea"/>
          <a:cs typeface="+mj-cs"/>
          <a:sym typeface="Calibri"/>
        </a:defRPr>
      </a:lvl7pPr>
      <a:lvl8pPr marL="0" marR="0" indent="0" algn="l" defTabSz="914400" rtl="0" latinLnBrk="0">
        <a:lnSpc>
          <a:spcPct val="90000"/>
        </a:lnSpc>
        <a:spcBef>
          <a:spcPts val="0"/>
        </a:spcBef>
        <a:spcAft>
          <a:spcPts val="0"/>
        </a:spcAft>
        <a:buClrTx/>
        <a:buSzTx/>
        <a:buFontTx/>
        <a:buNone/>
        <a:tabLst/>
        <a:defRPr sz="2800" b="1" i="0" u="none" strike="noStrike" cap="none" spc="-50" baseline="0">
          <a:solidFill>
            <a:srgbClr val="FFFFFF"/>
          </a:solidFill>
          <a:uFillTx/>
          <a:latin typeface="+mj-lt"/>
          <a:ea typeface="+mj-ea"/>
          <a:cs typeface="+mj-cs"/>
          <a:sym typeface="Calibri"/>
        </a:defRPr>
      </a:lvl8pPr>
      <a:lvl9pPr marL="0" marR="0" indent="0" algn="l" defTabSz="914400" rtl="0" latinLnBrk="0">
        <a:lnSpc>
          <a:spcPct val="90000"/>
        </a:lnSpc>
        <a:spcBef>
          <a:spcPts val="0"/>
        </a:spcBef>
        <a:spcAft>
          <a:spcPts val="0"/>
        </a:spcAft>
        <a:buClrTx/>
        <a:buSzTx/>
        <a:buFontTx/>
        <a:buNone/>
        <a:tabLst/>
        <a:defRPr sz="2800" b="1" i="0" u="none" strike="noStrike" cap="none" spc="-50" baseline="0">
          <a:solidFill>
            <a:srgbClr val="FFFFFF"/>
          </a:solidFill>
          <a:uFillTx/>
          <a:latin typeface="+mj-lt"/>
          <a:ea typeface="+mj-ea"/>
          <a:cs typeface="+mj-cs"/>
          <a:sym typeface="Calibri"/>
        </a:defRPr>
      </a:lvl9pPr>
    </p:titleStyle>
    <p:bodyStyle>
      <a:lvl1pPr marL="0" marR="0" indent="0" algn="l" defTabSz="914400" rtl="0" latinLnBrk="0">
        <a:lnSpc>
          <a:spcPct val="100000"/>
        </a:lnSpc>
        <a:spcBef>
          <a:spcPts val="800"/>
        </a:spcBef>
        <a:spcAft>
          <a:spcPts val="0"/>
        </a:spcAft>
        <a:buClrTx/>
        <a:buSzTx/>
        <a:buFontTx/>
        <a:buNone/>
        <a:tabLst/>
        <a:defRPr sz="1400" b="0" i="0" u="none" strike="noStrike" cap="none" spc="10" baseline="0">
          <a:solidFill>
            <a:srgbClr val="BFBFBF"/>
          </a:solidFill>
          <a:uFillTx/>
          <a:latin typeface="+mj-lt"/>
          <a:ea typeface="+mj-ea"/>
          <a:cs typeface="+mj-cs"/>
          <a:sym typeface="Calibri"/>
        </a:defRPr>
      </a:lvl1pPr>
      <a:lvl2pPr marL="0" marR="0" indent="0" algn="l" defTabSz="914400" rtl="0" latinLnBrk="0">
        <a:lnSpc>
          <a:spcPct val="100000"/>
        </a:lnSpc>
        <a:spcBef>
          <a:spcPts val="800"/>
        </a:spcBef>
        <a:spcAft>
          <a:spcPts val="0"/>
        </a:spcAft>
        <a:buClrTx/>
        <a:buSzTx/>
        <a:buFontTx/>
        <a:buNone/>
        <a:tabLst/>
        <a:defRPr sz="1400" b="0" i="0" u="none" strike="noStrike" cap="none" spc="10" baseline="0">
          <a:solidFill>
            <a:srgbClr val="BFBFBF"/>
          </a:solidFill>
          <a:uFillTx/>
          <a:latin typeface="+mj-lt"/>
          <a:ea typeface="+mj-ea"/>
          <a:cs typeface="+mj-cs"/>
          <a:sym typeface="Calibri"/>
        </a:defRPr>
      </a:lvl2pPr>
      <a:lvl3pPr marL="0" marR="0" indent="0" algn="l" defTabSz="914400" rtl="0" latinLnBrk="0">
        <a:lnSpc>
          <a:spcPct val="100000"/>
        </a:lnSpc>
        <a:spcBef>
          <a:spcPts val="800"/>
        </a:spcBef>
        <a:spcAft>
          <a:spcPts val="0"/>
        </a:spcAft>
        <a:buClrTx/>
        <a:buSzTx/>
        <a:buFontTx/>
        <a:buNone/>
        <a:tabLst/>
        <a:defRPr sz="1400" b="0" i="0" u="none" strike="noStrike" cap="none" spc="10" baseline="0">
          <a:solidFill>
            <a:srgbClr val="BFBFBF"/>
          </a:solidFill>
          <a:uFillTx/>
          <a:latin typeface="+mj-lt"/>
          <a:ea typeface="+mj-ea"/>
          <a:cs typeface="+mj-cs"/>
          <a:sym typeface="Calibri"/>
        </a:defRPr>
      </a:lvl3pPr>
      <a:lvl4pPr marL="0" marR="0" indent="0" algn="l" defTabSz="914400" rtl="0" latinLnBrk="0">
        <a:lnSpc>
          <a:spcPct val="100000"/>
        </a:lnSpc>
        <a:spcBef>
          <a:spcPts val="800"/>
        </a:spcBef>
        <a:spcAft>
          <a:spcPts val="0"/>
        </a:spcAft>
        <a:buClrTx/>
        <a:buSzTx/>
        <a:buFontTx/>
        <a:buNone/>
        <a:tabLst/>
        <a:defRPr sz="1400" b="0" i="0" u="none" strike="noStrike" cap="none" spc="10" baseline="0">
          <a:solidFill>
            <a:srgbClr val="BFBFBF"/>
          </a:solidFill>
          <a:uFillTx/>
          <a:latin typeface="+mj-lt"/>
          <a:ea typeface="+mj-ea"/>
          <a:cs typeface="+mj-cs"/>
          <a:sym typeface="Calibri"/>
        </a:defRPr>
      </a:lvl4pPr>
      <a:lvl5pPr marL="0" marR="0" indent="0" algn="l" defTabSz="914400" rtl="0" latinLnBrk="0">
        <a:lnSpc>
          <a:spcPct val="100000"/>
        </a:lnSpc>
        <a:spcBef>
          <a:spcPts val="800"/>
        </a:spcBef>
        <a:spcAft>
          <a:spcPts val="0"/>
        </a:spcAft>
        <a:buClrTx/>
        <a:buSzTx/>
        <a:buFontTx/>
        <a:buNone/>
        <a:tabLst/>
        <a:defRPr sz="1400" b="0" i="0" u="none" strike="noStrike" cap="none" spc="10" baseline="0">
          <a:solidFill>
            <a:srgbClr val="BFBFBF"/>
          </a:solidFill>
          <a:uFillTx/>
          <a:latin typeface="+mj-lt"/>
          <a:ea typeface="+mj-ea"/>
          <a:cs typeface="+mj-cs"/>
          <a:sym typeface="Calibri"/>
        </a:defRPr>
      </a:lvl5pPr>
      <a:lvl6pPr marL="1599999" marR="0" indent="-228599" algn="l" defTabSz="914400" rtl="0" latinLnBrk="0">
        <a:lnSpc>
          <a:spcPct val="100000"/>
        </a:lnSpc>
        <a:spcBef>
          <a:spcPts val="800"/>
        </a:spcBef>
        <a:spcAft>
          <a:spcPts val="0"/>
        </a:spcAft>
        <a:buClrTx/>
        <a:buSzPct val="100000"/>
        <a:buFontTx/>
        <a:buChar char="●"/>
        <a:tabLst/>
        <a:defRPr sz="1400" b="0" i="0" u="none" strike="noStrike" cap="none" spc="10" baseline="0">
          <a:solidFill>
            <a:srgbClr val="BFBFBF"/>
          </a:solidFill>
          <a:uFillTx/>
          <a:latin typeface="+mj-lt"/>
          <a:ea typeface="+mj-ea"/>
          <a:cs typeface="+mj-cs"/>
          <a:sym typeface="Calibri"/>
        </a:defRPr>
      </a:lvl6pPr>
      <a:lvl7pPr marL="1899997" marR="0" indent="-228599" algn="l" defTabSz="914400" rtl="0" latinLnBrk="0">
        <a:lnSpc>
          <a:spcPct val="100000"/>
        </a:lnSpc>
        <a:spcBef>
          <a:spcPts val="800"/>
        </a:spcBef>
        <a:spcAft>
          <a:spcPts val="0"/>
        </a:spcAft>
        <a:buClrTx/>
        <a:buSzPct val="100000"/>
        <a:buFontTx/>
        <a:buChar char="●"/>
        <a:tabLst/>
        <a:defRPr sz="1400" b="0" i="0" u="none" strike="noStrike" cap="none" spc="10" baseline="0">
          <a:solidFill>
            <a:srgbClr val="BFBFBF"/>
          </a:solidFill>
          <a:uFillTx/>
          <a:latin typeface="+mj-lt"/>
          <a:ea typeface="+mj-ea"/>
          <a:cs typeface="+mj-cs"/>
          <a:sym typeface="Calibri"/>
        </a:defRPr>
      </a:lvl7pPr>
      <a:lvl8pPr marL="2199999" marR="0" indent="-228599" algn="l" defTabSz="914400" rtl="0" latinLnBrk="0">
        <a:lnSpc>
          <a:spcPct val="100000"/>
        </a:lnSpc>
        <a:spcBef>
          <a:spcPts val="800"/>
        </a:spcBef>
        <a:spcAft>
          <a:spcPts val="0"/>
        </a:spcAft>
        <a:buClrTx/>
        <a:buSzPct val="100000"/>
        <a:buFontTx/>
        <a:buChar char="●"/>
        <a:tabLst/>
        <a:defRPr sz="1400" b="0" i="0" u="none" strike="noStrike" cap="none" spc="10" baseline="0">
          <a:solidFill>
            <a:srgbClr val="BFBFBF"/>
          </a:solidFill>
          <a:uFillTx/>
          <a:latin typeface="+mj-lt"/>
          <a:ea typeface="+mj-ea"/>
          <a:cs typeface="+mj-cs"/>
          <a:sym typeface="Calibri"/>
        </a:defRPr>
      </a:lvl8pPr>
      <a:lvl9pPr marL="2499997" marR="0" indent="-228599" algn="l" defTabSz="914400" rtl="0" latinLnBrk="0">
        <a:lnSpc>
          <a:spcPct val="100000"/>
        </a:lnSpc>
        <a:spcBef>
          <a:spcPts val="800"/>
        </a:spcBef>
        <a:spcAft>
          <a:spcPts val="0"/>
        </a:spcAft>
        <a:buClrTx/>
        <a:buSzPct val="100000"/>
        <a:buFontTx/>
        <a:buChar char="●"/>
        <a:tabLst/>
        <a:defRPr sz="1400" b="0" i="0" u="none" strike="noStrike" cap="none" spc="10" baseline="0">
          <a:solidFill>
            <a:srgbClr val="BFBFBF"/>
          </a:solidFill>
          <a:uFillTx/>
          <a:latin typeface="+mj-lt"/>
          <a:ea typeface="+mj-ea"/>
          <a:cs typeface="+mj-cs"/>
          <a:sym typeface="Calibri"/>
        </a:defRPr>
      </a:lvl9pPr>
    </p:bodyStyle>
    <p:otherStyle>
      <a:lvl1pPr marL="0" marR="0" indent="0" algn="ctr" defTabSz="4572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Calibri"/>
        </a:defRPr>
      </a:lvl1pPr>
      <a:lvl2pPr marL="0" marR="0" indent="0" algn="ctr" defTabSz="4572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Calibri"/>
        </a:defRPr>
      </a:lvl2pPr>
      <a:lvl3pPr marL="0" marR="0" indent="0" algn="ctr" defTabSz="4572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Calibri"/>
        </a:defRPr>
      </a:lvl3pPr>
      <a:lvl4pPr marL="0" marR="0" indent="0" algn="ctr" defTabSz="4572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Calibri"/>
        </a:defRPr>
      </a:lvl4pPr>
      <a:lvl5pPr marL="0" marR="0" indent="0" algn="ctr" defTabSz="4572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Calibri"/>
        </a:defRPr>
      </a:lvl5pPr>
      <a:lvl6pPr marL="0" marR="0" indent="0" algn="ctr" defTabSz="4572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Calibri"/>
        </a:defRPr>
      </a:lvl6pPr>
      <a:lvl7pPr marL="0" marR="0" indent="0" algn="ctr" defTabSz="4572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Calibri"/>
        </a:defRPr>
      </a:lvl7pPr>
      <a:lvl8pPr marL="0" marR="0" indent="0" algn="ctr" defTabSz="4572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Calibri"/>
        </a:defRPr>
      </a:lvl8pPr>
      <a:lvl9pPr marL="0" marR="0" indent="0" algn="ctr" defTabSz="457200" rtl="0" latinLnBrk="0">
        <a:lnSpc>
          <a:spcPct val="10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package" Target="../embeddings/Document_Microsoft_Word.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28.xml.rels><?xml version="1.0" encoding="UTF-8" standalone="yes"?>
<Relationships xmlns="http://schemas.openxmlformats.org/package/2006/relationships"><Relationship Id="rId3" Type="http://schemas.openxmlformats.org/officeDocument/2006/relationships/package" Target="../embeddings/Document_Microsoft_Word1.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8.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Synthèse Identité"/>
          <p:cNvSpPr txBox="1">
            <a:spLocks noGrp="1"/>
          </p:cNvSpPr>
          <p:nvPr>
            <p:ph type="title"/>
          </p:nvPr>
        </p:nvSpPr>
        <p:spPr>
          <a:xfrm>
            <a:off x="357535" y="1357344"/>
            <a:ext cx="10985504" cy="2324103"/>
          </a:xfrm>
          <a:prstGeom prst="rect">
            <a:avLst/>
          </a:prstGeom>
        </p:spPr>
        <p:txBody>
          <a:bodyPr/>
          <a:lstStyle/>
          <a:p>
            <a:pPr algn="ctr">
              <a:defRPr sz="6100" spc="-199">
                <a:solidFill>
                  <a:srgbClr val="8A0C30"/>
                </a:solidFill>
              </a:defRPr>
            </a:pPr>
            <a:r>
              <a:t>ASSEMBLEE GENERALE</a:t>
            </a:r>
            <a:br/>
            <a:r>
              <a:t>ORDINAIRE 25 JUIN 2021</a:t>
            </a:r>
            <a:r>
              <a:rPr>
                <a:solidFill>
                  <a:srgbClr val="750C42"/>
                </a:solidFill>
              </a:rPr>
              <a:t> </a:t>
            </a:r>
          </a:p>
        </p:txBody>
      </p:sp>
      <p:pic>
        <p:nvPicPr>
          <p:cNvPr id="122" name="image.png" descr="image.png"/>
          <p:cNvPicPr>
            <a:picLocks noChangeAspect="1"/>
          </p:cNvPicPr>
          <p:nvPr/>
        </p:nvPicPr>
        <p:blipFill>
          <a:blip r:embed="rId2"/>
          <a:stretch>
            <a:fillRect/>
          </a:stretch>
        </p:blipFill>
        <p:spPr>
          <a:xfrm>
            <a:off x="9231303" y="3665311"/>
            <a:ext cx="2679354" cy="2324104"/>
          </a:xfrm>
          <a:prstGeom prst="rect">
            <a:avLst/>
          </a:prstGeom>
          <a:ln w="12700">
            <a:miter lim="400000"/>
          </a:ln>
        </p:spPr>
      </p:pic>
      <p:grpSp>
        <p:nvGrpSpPr>
          <p:cNvPr id="125" name="Groupe 5"/>
          <p:cNvGrpSpPr/>
          <p:nvPr/>
        </p:nvGrpSpPr>
        <p:grpSpPr>
          <a:xfrm>
            <a:off x="3911095" y="127577"/>
            <a:ext cx="3673519" cy="1736490"/>
            <a:chOff x="-1" y="-1"/>
            <a:chExt cx="3673518" cy="1736490"/>
          </a:xfrm>
        </p:grpSpPr>
        <p:sp>
          <p:nvSpPr>
            <p:cNvPr id="123" name="Rectangle 4"/>
            <p:cNvSpPr/>
            <p:nvPr/>
          </p:nvSpPr>
          <p:spPr>
            <a:xfrm>
              <a:off x="-2" y="11521"/>
              <a:ext cx="3673518" cy="1724968"/>
            </a:xfrm>
            <a:prstGeom prst="rect">
              <a:avLst/>
            </a:prstGeom>
            <a:solidFill>
              <a:srgbClr val="FFFFFF"/>
            </a:solidFill>
            <a:ln w="12700" cap="flat">
              <a:noFill/>
              <a:miter lim="400000"/>
            </a:ln>
            <a:effectLst/>
          </p:spPr>
          <p:txBody>
            <a:bodyPr wrap="square" lIns="45718" tIns="45718" rIns="45718" bIns="45718" numCol="1" anchor="ctr">
              <a:noAutofit/>
            </a:bodyPr>
            <a:lstStyle/>
            <a:p>
              <a:pPr algn="ctr">
                <a:defRPr>
                  <a:solidFill>
                    <a:srgbClr val="FFFFFF"/>
                  </a:solidFill>
                </a:defRPr>
              </a:pPr>
              <a:endParaRPr/>
            </a:p>
          </p:txBody>
        </p:sp>
        <p:pic>
          <p:nvPicPr>
            <p:cNvPr id="124" name="Image 3" descr="Image 3"/>
            <p:cNvPicPr>
              <a:picLocks noChangeAspect="1"/>
            </p:cNvPicPr>
            <p:nvPr/>
          </p:nvPicPr>
          <p:blipFill>
            <a:blip r:embed="rId3"/>
            <a:stretch>
              <a:fillRect/>
            </a:stretch>
          </p:blipFill>
          <p:spPr>
            <a:xfrm>
              <a:off x="0" y="-2"/>
              <a:ext cx="3673518" cy="1724961"/>
            </a:xfrm>
            <a:prstGeom prst="rect">
              <a:avLst/>
            </a:prstGeom>
            <a:ln w="12700" cap="flat">
              <a:noFill/>
              <a:miter lim="400000"/>
            </a:ln>
            <a:effectLst/>
          </p:spPr>
        </p:pic>
      </p:gr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re 1"/>
          <p:cNvSpPr txBox="1">
            <a:spLocks noGrp="1"/>
          </p:cNvSpPr>
          <p:nvPr>
            <p:ph type="title"/>
          </p:nvPr>
        </p:nvSpPr>
        <p:spPr>
          <a:xfrm>
            <a:off x="1028700" y="268795"/>
            <a:ext cx="9692641" cy="1397132"/>
          </a:xfrm>
          <a:prstGeom prst="rect">
            <a:avLst/>
          </a:prstGeom>
        </p:spPr>
        <p:txBody>
          <a:bodyPr/>
          <a:lstStyle>
            <a:lvl1pPr algn="ctr">
              <a:defRPr spc="-100"/>
            </a:lvl1pPr>
          </a:lstStyle>
          <a:p>
            <a:r>
              <a:t>DIVERS</a:t>
            </a:r>
          </a:p>
        </p:txBody>
      </p:sp>
      <p:sp>
        <p:nvSpPr>
          <p:cNvPr id="163" name="Espace réservé du contenu 2"/>
          <p:cNvSpPr txBox="1">
            <a:spLocks noGrp="1"/>
          </p:cNvSpPr>
          <p:nvPr>
            <p:ph type="body" idx="1"/>
          </p:nvPr>
        </p:nvSpPr>
        <p:spPr>
          <a:xfrm>
            <a:off x="818588" y="1850867"/>
            <a:ext cx="9902754" cy="4607467"/>
          </a:xfrm>
          <a:prstGeom prst="rect">
            <a:avLst/>
          </a:prstGeom>
        </p:spPr>
        <p:txBody>
          <a:bodyPr/>
          <a:lstStyle/>
          <a:p>
            <a:pPr marL="0" indent="0" algn="just" defTabSz="220383">
              <a:lnSpc>
                <a:spcPct val="120000"/>
              </a:lnSpc>
              <a:spcBef>
                <a:spcPts val="300"/>
              </a:spcBef>
              <a:buSzTx/>
              <a:buNone/>
              <a:defRPr sz="1700" spc="0">
                <a:uFill>
                  <a:solidFill>
                    <a:srgbClr val="595959"/>
                  </a:solidFill>
                </a:uFill>
              </a:defRPr>
            </a:pPr>
            <a:endParaRPr dirty="0"/>
          </a:p>
          <a:p>
            <a:pPr marL="0" indent="0" defTabSz="220383">
              <a:lnSpc>
                <a:spcPct val="120000"/>
              </a:lnSpc>
              <a:spcBef>
                <a:spcPts val="400"/>
              </a:spcBef>
              <a:buSzTx/>
              <a:buNone/>
              <a:defRPr b="1" spc="0">
                <a:solidFill>
                  <a:srgbClr val="BD2B10"/>
                </a:solidFill>
                <a:uFill>
                  <a:solidFill>
                    <a:srgbClr val="4F81BD"/>
                  </a:solidFill>
                </a:uFill>
              </a:defRPr>
            </a:pPr>
            <a:r>
              <a:rPr dirty="0"/>
              <a:t>INPI</a:t>
            </a:r>
          </a:p>
          <a:p>
            <a:pPr marL="0" indent="0" algn="just" defTabSz="256258">
              <a:lnSpc>
                <a:spcPct val="150000"/>
              </a:lnSpc>
              <a:spcBef>
                <a:spcPts val="0"/>
              </a:spcBef>
              <a:buSzTx/>
              <a:buNone/>
              <a:tabLst>
                <a:tab pos="254000" algn="l"/>
                <a:tab pos="508000" algn="l"/>
                <a:tab pos="762000" algn="l"/>
                <a:tab pos="1016000" algn="l"/>
                <a:tab pos="1270000" algn="l"/>
                <a:tab pos="1536700" algn="l"/>
                <a:tab pos="1790700" algn="l"/>
                <a:tab pos="2044700" algn="l"/>
                <a:tab pos="2298700" algn="l"/>
                <a:tab pos="2552700" algn="l"/>
                <a:tab pos="2806700" algn="l"/>
                <a:tab pos="3073400" algn="l"/>
                <a:tab pos="3098800" algn="l"/>
              </a:tabLst>
              <a:defRPr spc="0">
                <a:solidFill>
                  <a:srgbClr val="222222"/>
                </a:solidFill>
                <a:uFill>
                  <a:solidFill>
                    <a:srgbClr val="222222"/>
                  </a:solidFill>
                </a:uFill>
              </a:defRPr>
            </a:pPr>
            <a:r>
              <a:rPr dirty="0"/>
              <a:t>Notre </a:t>
            </a:r>
            <a:r>
              <a:rPr dirty="0" err="1"/>
              <a:t>demande</a:t>
            </a:r>
            <a:r>
              <a:rPr dirty="0"/>
              <a:t> de </a:t>
            </a:r>
            <a:r>
              <a:rPr dirty="0" err="1"/>
              <a:t>renouvellement</a:t>
            </a:r>
            <a:r>
              <a:rPr dirty="0"/>
              <a:t> de marque </a:t>
            </a:r>
            <a:r>
              <a:rPr dirty="0" err="1"/>
              <a:t>déposée</a:t>
            </a:r>
            <a:r>
              <a:rPr dirty="0"/>
              <a:t> </a:t>
            </a:r>
            <a:r>
              <a:rPr dirty="0" err="1"/>
              <a:t>concernant</a:t>
            </a:r>
            <a:r>
              <a:rPr dirty="0"/>
              <a:t> la </a:t>
            </a:r>
            <a:r>
              <a:rPr dirty="0" err="1"/>
              <a:t>Psychanalyse</a:t>
            </a:r>
            <a:r>
              <a:rPr dirty="0"/>
              <a:t> </a:t>
            </a:r>
            <a:r>
              <a:rPr dirty="0" err="1"/>
              <a:t>Intégrative</a:t>
            </a:r>
            <a:r>
              <a:rPr dirty="0"/>
              <a:t>, a </a:t>
            </a:r>
            <a:r>
              <a:rPr dirty="0" err="1"/>
              <a:t>essuyé</a:t>
            </a:r>
            <a:r>
              <a:rPr dirty="0"/>
              <a:t> un </a:t>
            </a:r>
            <a:r>
              <a:rPr dirty="0" err="1"/>
              <a:t>refus</a:t>
            </a:r>
            <a:r>
              <a:rPr dirty="0"/>
              <a:t> de </a:t>
            </a:r>
            <a:r>
              <a:rPr dirty="0" err="1"/>
              <a:t>l’INPI</a:t>
            </a:r>
            <a:r>
              <a:rPr dirty="0"/>
              <a:t>. </a:t>
            </a:r>
            <a:r>
              <a:rPr dirty="0" err="1"/>
              <a:t>L’institut</a:t>
            </a:r>
            <a:r>
              <a:rPr dirty="0"/>
              <a:t> </a:t>
            </a:r>
            <a:r>
              <a:rPr dirty="0" err="1"/>
              <a:t>considère</a:t>
            </a:r>
            <a:r>
              <a:rPr dirty="0"/>
              <a:t> que </a:t>
            </a:r>
            <a:r>
              <a:rPr dirty="0" err="1"/>
              <a:t>ce</a:t>
            </a:r>
            <a:r>
              <a:rPr dirty="0"/>
              <a:t> </a:t>
            </a:r>
            <a:r>
              <a:rPr dirty="0" err="1"/>
              <a:t>n’est</a:t>
            </a:r>
            <a:r>
              <a:rPr dirty="0"/>
              <a:t> plus </a:t>
            </a:r>
            <a:r>
              <a:rPr dirty="0" err="1"/>
              <a:t>une</a:t>
            </a:r>
            <a:r>
              <a:rPr dirty="0"/>
              <a:t> marque </a:t>
            </a:r>
            <a:r>
              <a:rPr dirty="0" err="1"/>
              <a:t>aujourd’hui</a:t>
            </a:r>
            <a:r>
              <a:rPr dirty="0"/>
              <a:t>, car </a:t>
            </a:r>
            <a:r>
              <a:rPr dirty="0" err="1"/>
              <a:t>l’appellation</a:t>
            </a:r>
            <a:r>
              <a:rPr dirty="0"/>
              <a:t> fait </a:t>
            </a:r>
            <a:r>
              <a:rPr dirty="0" err="1"/>
              <a:t>partie</a:t>
            </a:r>
            <a:r>
              <a:rPr dirty="0"/>
              <a:t> du </a:t>
            </a:r>
            <a:r>
              <a:rPr dirty="0" err="1"/>
              <a:t>domaine</a:t>
            </a:r>
            <a:r>
              <a:rPr dirty="0"/>
              <a:t> public. Nous </a:t>
            </a:r>
            <a:r>
              <a:rPr dirty="0" err="1"/>
              <a:t>avons</a:t>
            </a:r>
            <a:r>
              <a:rPr dirty="0"/>
              <a:t> </a:t>
            </a:r>
            <a:r>
              <a:rPr dirty="0" err="1"/>
              <a:t>consulté</a:t>
            </a:r>
            <a:r>
              <a:rPr dirty="0"/>
              <a:t> un avocat qui nous a </a:t>
            </a:r>
            <a:r>
              <a:rPr dirty="0" err="1"/>
              <a:t>confirmé</a:t>
            </a:r>
            <a:r>
              <a:rPr dirty="0"/>
              <a:t> que </a:t>
            </a:r>
            <a:r>
              <a:rPr dirty="0" err="1"/>
              <a:t>l’institut</a:t>
            </a:r>
            <a:r>
              <a:rPr dirty="0"/>
              <a:t> </a:t>
            </a:r>
            <a:r>
              <a:rPr dirty="0" err="1"/>
              <a:t>était</a:t>
            </a:r>
            <a:r>
              <a:rPr dirty="0"/>
              <a:t> dans son bon droit.</a:t>
            </a:r>
          </a:p>
          <a:p>
            <a:pPr marL="0" indent="0" algn="just" defTabSz="256258">
              <a:lnSpc>
                <a:spcPct val="150000"/>
              </a:lnSpc>
              <a:spcBef>
                <a:spcPts val="0"/>
              </a:spcBef>
              <a:buSzTx/>
              <a:buNone/>
              <a:tabLst>
                <a:tab pos="254000" algn="l"/>
                <a:tab pos="508000" algn="l"/>
                <a:tab pos="762000" algn="l"/>
                <a:tab pos="1016000" algn="l"/>
                <a:tab pos="1270000" algn="l"/>
                <a:tab pos="1536700" algn="l"/>
                <a:tab pos="1790700" algn="l"/>
                <a:tab pos="2044700" algn="l"/>
                <a:tab pos="2298700" algn="l"/>
                <a:tab pos="2552700" algn="l"/>
                <a:tab pos="2806700" algn="l"/>
                <a:tab pos="3073400" algn="l"/>
                <a:tab pos="3098800" algn="l"/>
              </a:tabLst>
              <a:defRPr spc="0">
                <a:solidFill>
                  <a:srgbClr val="222222"/>
                </a:solidFill>
                <a:uFill>
                  <a:solidFill>
                    <a:srgbClr val="222222"/>
                  </a:solidFill>
                </a:uFill>
              </a:defRPr>
            </a:pPr>
            <a:endParaRPr dirty="0"/>
          </a:p>
          <a:p>
            <a:pPr marL="0" indent="0" defTabSz="220383">
              <a:lnSpc>
                <a:spcPct val="120000"/>
              </a:lnSpc>
              <a:spcBef>
                <a:spcPts val="400"/>
              </a:spcBef>
              <a:buSzTx/>
              <a:buNone/>
              <a:defRPr b="1" spc="0">
                <a:solidFill>
                  <a:srgbClr val="A83012"/>
                </a:solidFill>
                <a:uFill>
                  <a:solidFill>
                    <a:srgbClr val="222222"/>
                  </a:solidFill>
                </a:uFill>
              </a:defRPr>
            </a:pPr>
            <a:r>
              <a:rPr dirty="0"/>
              <a:t>AFFOP</a:t>
            </a:r>
            <a:endParaRPr dirty="0">
              <a:uFill>
                <a:solidFill>
                  <a:srgbClr val="4F81BD"/>
                </a:solidFill>
              </a:uFill>
            </a:endParaRPr>
          </a:p>
          <a:p>
            <a:pPr marL="0" indent="0" defTabSz="256258">
              <a:lnSpc>
                <a:spcPct val="150000"/>
              </a:lnSpc>
              <a:spcBef>
                <a:spcPts val="0"/>
              </a:spcBef>
              <a:buSzTx/>
              <a:buNone/>
              <a:defRPr spc="0">
                <a:solidFill>
                  <a:srgbClr val="000000"/>
                </a:solidFill>
                <a:uFill>
                  <a:solidFill>
                    <a:srgbClr val="000000"/>
                  </a:solidFill>
                </a:uFill>
              </a:defRPr>
            </a:pPr>
            <a:r>
              <a:rPr dirty="0"/>
              <a:t>A la suite de la </a:t>
            </a:r>
            <a:r>
              <a:rPr dirty="0" err="1"/>
              <a:t>disparition</a:t>
            </a:r>
            <a:r>
              <a:rPr dirty="0"/>
              <a:t> de Jean-Michel et de la NFL, </a:t>
            </a:r>
            <a:r>
              <a:rPr dirty="0" err="1"/>
              <a:t>l’AFFOP</a:t>
            </a:r>
            <a:r>
              <a:rPr dirty="0"/>
              <a:t> a </a:t>
            </a:r>
            <a:r>
              <a:rPr dirty="0" err="1"/>
              <a:t>traversé</a:t>
            </a:r>
            <a:r>
              <a:rPr dirty="0"/>
              <a:t> </a:t>
            </a:r>
            <a:r>
              <a:rPr dirty="0" err="1"/>
              <a:t>une</a:t>
            </a:r>
            <a:r>
              <a:rPr dirty="0"/>
              <a:t> crise </a:t>
            </a:r>
            <a:r>
              <a:rPr dirty="0" err="1"/>
              <a:t>organisationnelle</a:t>
            </a:r>
            <a:r>
              <a:rPr dirty="0"/>
              <a:t>.</a:t>
            </a:r>
            <a:r>
              <a:rPr lang="fr-FR" dirty="0"/>
              <a:t> </a:t>
            </a:r>
            <a:endParaRPr dirty="0"/>
          </a:p>
        </p:txBody>
      </p:sp>
      <p:sp>
        <p:nvSpPr>
          <p:cNvPr id="164" name="Espace réservé du numéro de diapositive 3"/>
          <p:cNvSpPr txBox="1">
            <a:spLocks noGrp="1"/>
          </p:cNvSpPr>
          <p:nvPr>
            <p:ph type="sldNum" sz="quarter" idx="4294967295"/>
          </p:nvPr>
        </p:nvSpPr>
        <p:spPr>
          <a:xfrm>
            <a:off x="11466242" y="6143942"/>
            <a:ext cx="567588"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6BDBCD-FCCB-2948-A5DC-AFE0BF5B581D}"/>
              </a:ext>
            </a:extLst>
          </p:cNvPr>
          <p:cNvSpPr>
            <a:spLocks noGrp="1"/>
          </p:cNvSpPr>
          <p:nvPr>
            <p:ph type="title"/>
          </p:nvPr>
        </p:nvSpPr>
        <p:spPr>
          <a:xfrm>
            <a:off x="1237487" y="116776"/>
            <a:ext cx="9692641" cy="1168327"/>
          </a:xfrm>
        </p:spPr>
        <p:txBody>
          <a:bodyPr>
            <a:normAutofit fontScale="90000"/>
          </a:bodyPr>
          <a:lstStyle/>
          <a:p>
            <a:pPr algn="ctr"/>
            <a:r>
              <a:rPr lang="fr-FR" dirty="0"/>
              <a:t>AFFOP</a:t>
            </a:r>
            <a:br>
              <a:rPr lang="fr-FR" dirty="0"/>
            </a:br>
            <a:r>
              <a:rPr lang="fr-FR" sz="4000" dirty="0"/>
              <a:t>Caroline </a:t>
            </a:r>
            <a:r>
              <a:rPr lang="fr-FR" sz="4000" dirty="0" err="1"/>
              <a:t>Ulmer-Newhouse</a:t>
            </a:r>
            <a:endParaRPr lang="fr-FR" sz="4000" dirty="0"/>
          </a:p>
        </p:txBody>
      </p:sp>
      <p:sp>
        <p:nvSpPr>
          <p:cNvPr id="3" name="Espace réservé du texte 2">
            <a:extLst>
              <a:ext uri="{FF2B5EF4-FFF2-40B4-BE49-F238E27FC236}">
                <a16:creationId xmlns:a16="http://schemas.microsoft.com/office/drawing/2014/main" id="{C881AA8D-CBF2-BC46-99B5-04FDD35F66AA}"/>
              </a:ext>
            </a:extLst>
          </p:cNvPr>
          <p:cNvSpPr>
            <a:spLocks noGrp="1"/>
          </p:cNvSpPr>
          <p:nvPr>
            <p:ph type="body" idx="1"/>
          </p:nvPr>
        </p:nvSpPr>
        <p:spPr>
          <a:xfrm>
            <a:off x="1237487" y="1513901"/>
            <a:ext cx="8595360" cy="5059894"/>
          </a:xfrm>
        </p:spPr>
        <p:txBody>
          <a:bodyPr>
            <a:noAutofit/>
          </a:bodyPr>
          <a:lstStyle/>
          <a:p>
            <a:r>
              <a:rPr lang="fr-FR" dirty="0"/>
              <a:t>Pour rappel, la SFPI est membre agréée accréditeur de l’AFFOP. Sa cotisation annuelle à l’AFFOP se monte à 650 euros.</a:t>
            </a:r>
          </a:p>
          <a:p>
            <a:r>
              <a:rPr lang="fr-FR" dirty="0"/>
              <a:t>En 2020, alors que la pandémie occupait le devant de la scène, l’AFFOP a traversé un crise institutionnelle profonde à la suite du décès de Jean-Michel Fourcade et de la fermeture de la NFL, Jean-Michel et Christine Bonnal représentaient la NFL au Conseil d’administration de l’AFFOP et en étaient respectivement président et vice-présidente et trésorière. Un comité provisoire s’est constitué et efforcé d’assurer le traitement des affaires courantes jusqu’à l’été 2020 et la tenue d’une nouvelle AGO. Pendant cette période, outre la gestion courante, une plateforme d’aide psychologique bénévole aux soignants a été lancée.</a:t>
            </a:r>
          </a:p>
          <a:p>
            <a:r>
              <a:rPr lang="fr-FR" dirty="0"/>
              <a:t>Grâce aux efforts et à l’engagement de chacun des membres du comité, trois nouveaux représentants d’organismes de l’AFFOP sont rentrés au conseil d’administration à l’issue de l’AGO de 2020: IABFS, CEG-</a:t>
            </a:r>
            <a:r>
              <a:rPr lang="fr-FR" dirty="0" err="1"/>
              <a:t>t</a:t>
            </a:r>
            <a:r>
              <a:rPr lang="fr-FR" dirty="0"/>
              <a:t>, </a:t>
            </a:r>
            <a:r>
              <a:rPr lang="fr-FR" dirty="0" err="1"/>
              <a:t>Grefor</a:t>
            </a:r>
            <a:r>
              <a:rPr lang="fr-FR" dirty="0"/>
              <a:t>. Deux nouveaux organismes ont été affiliés en 2020 et 2021 la Société de Psychosomatique Intégrative et ACP France.</a:t>
            </a:r>
          </a:p>
          <a:p>
            <a:pPr marL="0" indent="0">
              <a:buNone/>
            </a:pPr>
            <a:endParaRPr lang="fr-FR" dirty="0"/>
          </a:p>
          <a:p>
            <a:pPr marL="0" indent="0">
              <a:buNone/>
            </a:pPr>
            <a:r>
              <a:rPr lang="fr-FR" sz="1800" dirty="0"/>
              <a:t> </a:t>
            </a:r>
          </a:p>
        </p:txBody>
      </p:sp>
    </p:spTree>
    <p:extLst>
      <p:ext uri="{BB962C8B-B14F-4D97-AF65-F5344CB8AC3E}">
        <p14:creationId xmlns:p14="http://schemas.microsoft.com/office/powerpoint/2010/main" val="15361704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4192C719-78F8-2345-8C0B-CED408F3B8DC}"/>
              </a:ext>
            </a:extLst>
          </p:cNvPr>
          <p:cNvSpPr>
            <a:spLocks noGrp="1"/>
          </p:cNvSpPr>
          <p:nvPr>
            <p:ph type="body" idx="1"/>
          </p:nvPr>
        </p:nvSpPr>
        <p:spPr>
          <a:xfrm>
            <a:off x="1163018" y="160636"/>
            <a:ext cx="8595360" cy="6474941"/>
          </a:xfrm>
        </p:spPr>
        <p:txBody>
          <a:bodyPr>
            <a:noAutofit/>
          </a:bodyPr>
          <a:lstStyle/>
          <a:p>
            <a:r>
              <a:rPr lang="fr-FR" dirty="0"/>
              <a:t>Sous cette nouvelle impulsion, l’AFFOP s’est mobilisée pour continuer à défendre ses valeurs et ses orientations. Son action s’est déclinée :</a:t>
            </a:r>
          </a:p>
          <a:p>
            <a:pPr lvl="1"/>
            <a:r>
              <a:rPr lang="fr-FR" dirty="0"/>
              <a:t>Autour d’une reprise de la coopération avec la FF2P et le </a:t>
            </a:r>
            <a:r>
              <a:rPr lang="fr-FR" dirty="0" err="1"/>
              <a:t>SNPPsy</a:t>
            </a:r>
            <a:r>
              <a:rPr lang="fr-FR" dirty="0"/>
              <a:t>, regroupés dans l’Entente Psy et des actions concrètes et communes ont été engagées :</a:t>
            </a:r>
          </a:p>
          <a:p>
            <a:pPr lvl="2"/>
            <a:r>
              <a:rPr lang="fr-FR" dirty="0"/>
              <a:t>Lettre commune aux annuaires en ligne pour leur demander la création d’un item correspondant au nom de métier : PSYCHOPRATICIEN(NE), sans lequel les psychopraticiens se voient classés dans des rubriques inadaptées, souvent en tant que psychothérapeute ou psychologue, contrevenant ainsi à la loi. La démarche à porter ses fruits auprès de plusieurs sites en ligne dont </a:t>
            </a:r>
            <a:r>
              <a:rPr lang="fr-FR" dirty="0" err="1"/>
              <a:t>psychologues.net</a:t>
            </a:r>
            <a:r>
              <a:rPr lang="fr-FR" dirty="0"/>
              <a:t>, </a:t>
            </a:r>
            <a:r>
              <a:rPr lang="fr-FR" dirty="0" err="1"/>
              <a:t>Résalib</a:t>
            </a:r>
            <a:r>
              <a:rPr lang="fr-FR" dirty="0"/>
              <a:t>. </a:t>
            </a:r>
          </a:p>
          <a:p>
            <a:pPr lvl="2"/>
            <a:r>
              <a:rPr lang="fr-FR" dirty="0"/>
              <a:t>Lettre commune aux deux principaux syndicats de psychologues représentatifs de la profession, FFPP et SNP, pour les informer de la démarche commune auprès des annuaires en ligne.</a:t>
            </a:r>
          </a:p>
          <a:p>
            <a:pPr lvl="2"/>
            <a:r>
              <a:rPr lang="fr-FR" dirty="0"/>
              <a:t>Lettre commune aux mutuelles (en cours de préparation) pour leur demander le remboursement des consultations auprès des psychopraticiens, inscrits régulièrement sur nos annuaires </a:t>
            </a:r>
          </a:p>
          <a:p>
            <a:pPr lvl="2"/>
            <a:r>
              <a:rPr lang="fr-FR" dirty="0"/>
              <a:t>Le rapprochement des commissions déontologies de l’AFFOP et du </a:t>
            </a:r>
            <a:r>
              <a:rPr lang="fr-FR" dirty="0" err="1"/>
              <a:t>SNPPsy</a:t>
            </a:r>
            <a:r>
              <a:rPr lang="fr-FR" dirty="0"/>
              <a:t> pour étudier les questions relatives aux notations des psychopraticiens sur les annuaires en ligne.</a:t>
            </a:r>
          </a:p>
          <a:p>
            <a:pPr marL="274321" lvl="1" indent="0">
              <a:buNone/>
            </a:pPr>
            <a:r>
              <a:rPr lang="fr-FR" dirty="0"/>
              <a:t> </a:t>
            </a:r>
          </a:p>
          <a:p>
            <a:pPr lvl="1"/>
            <a:endParaRPr lang="fr-FR" dirty="0"/>
          </a:p>
          <a:p>
            <a:endParaRPr lang="fr-FR" dirty="0"/>
          </a:p>
        </p:txBody>
      </p:sp>
    </p:spTree>
    <p:extLst>
      <p:ext uri="{BB962C8B-B14F-4D97-AF65-F5344CB8AC3E}">
        <p14:creationId xmlns:p14="http://schemas.microsoft.com/office/powerpoint/2010/main" val="2507506486"/>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2155CC95-EC9C-2841-9746-C756EA8C107F}"/>
              </a:ext>
            </a:extLst>
          </p:cNvPr>
          <p:cNvSpPr>
            <a:spLocks noGrp="1"/>
          </p:cNvSpPr>
          <p:nvPr>
            <p:ph type="body" idx="1"/>
          </p:nvPr>
        </p:nvSpPr>
        <p:spPr>
          <a:xfrm>
            <a:off x="1187731" y="420129"/>
            <a:ext cx="8595360" cy="6017741"/>
          </a:xfrm>
        </p:spPr>
        <p:txBody>
          <a:bodyPr>
            <a:normAutofit/>
          </a:bodyPr>
          <a:lstStyle/>
          <a:p>
            <a:pPr lvl="1"/>
            <a:r>
              <a:rPr lang="fr-FR" dirty="0"/>
              <a:t>L’AFFOP a organisé une matinée avec ses organismes de formation agréés et affiliés concernant la certification </a:t>
            </a:r>
            <a:r>
              <a:rPr lang="fr-FR" dirty="0" err="1"/>
              <a:t>Qualiopi</a:t>
            </a:r>
            <a:r>
              <a:rPr lang="fr-FR" dirty="0"/>
              <a:t> qui remplacera à la fin de l’année </a:t>
            </a:r>
            <a:r>
              <a:rPr lang="fr-FR" dirty="0" err="1"/>
              <a:t>Datadock</a:t>
            </a:r>
            <a:r>
              <a:rPr lang="fr-FR" dirty="0"/>
              <a:t>. Deux écoles sur les onze sont passées avec succès par le processus de certification et ont partagé leur expérience avec les autres.</a:t>
            </a:r>
          </a:p>
          <a:p>
            <a:pPr lvl="1"/>
            <a:r>
              <a:rPr lang="fr-FR" dirty="0"/>
              <a:t>Enfin, soutenant sur le principe les actions de l’Appel des Appels (mouvement lancé en 2008 par Roland Gori pour dénoncer les réformes et l’évaluation de l’action publique selon des critères exclusivement économiques) l’AFFOP entend s’engager aux côtés des psychologues qui ont déposé un recours auprès du conseil d’état relatif au décret du 10 mars 2021 (qui vise à réduire le champ de soins de l'enfance en privilégiant des modes d'approches </a:t>
            </a:r>
            <a:r>
              <a:rPr lang="fr-FR" dirty="0" err="1"/>
              <a:t>neurodéveloppementales</a:t>
            </a:r>
            <a:r>
              <a:rPr lang="fr-FR" dirty="0"/>
              <a:t> à l'exclusion du soin psychodynamique et de la psychanalyse particulièrement) et qui se fédèrent pour demander le retrait de la proposition de loi visant la création d’un ordre des psychologues, déposée en avril dernier devant l’Assemblée nationale, ans aucune concertation avec les institutions professionnelles concernées.</a:t>
            </a:r>
          </a:p>
          <a:p>
            <a:r>
              <a:rPr lang="fr-FR" dirty="0"/>
              <a:t>En conclusion après une crise d’identité, l’AFFOP a retrouvé sa raison d’être et est plus que jamais engagée dans la défense de la place de la psychothérapie relationnelle dans le champ de la santé mentale. </a:t>
            </a:r>
          </a:p>
          <a:p>
            <a:endParaRPr lang="fr-FR" dirty="0"/>
          </a:p>
        </p:txBody>
      </p:sp>
    </p:spTree>
    <p:extLst>
      <p:ext uri="{BB962C8B-B14F-4D97-AF65-F5344CB8AC3E}">
        <p14:creationId xmlns:p14="http://schemas.microsoft.com/office/powerpoint/2010/main" val="156739527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Titre 1"/>
          <p:cNvSpPr txBox="1">
            <a:spLocks noGrp="1"/>
          </p:cNvSpPr>
          <p:nvPr>
            <p:ph type="title"/>
          </p:nvPr>
        </p:nvSpPr>
        <p:spPr>
          <a:xfrm>
            <a:off x="1028700" y="268795"/>
            <a:ext cx="9692641" cy="1397132"/>
          </a:xfrm>
          <a:prstGeom prst="rect">
            <a:avLst/>
          </a:prstGeom>
        </p:spPr>
        <p:txBody>
          <a:bodyPr/>
          <a:lstStyle/>
          <a:p>
            <a:pPr lvl="1" algn="ctr">
              <a:defRPr sz="4400" spc="-100">
                <a:solidFill>
                  <a:schemeClr val="accent1"/>
                </a:solidFill>
              </a:defRPr>
            </a:pPr>
            <a:r>
              <a:t>Développement des activités et actions de notre société savante</a:t>
            </a:r>
          </a:p>
        </p:txBody>
      </p:sp>
      <p:sp>
        <p:nvSpPr>
          <p:cNvPr id="167" name="Espace réservé du contenu 2"/>
          <p:cNvSpPr txBox="1">
            <a:spLocks noGrp="1"/>
          </p:cNvSpPr>
          <p:nvPr>
            <p:ph type="body" idx="1"/>
          </p:nvPr>
        </p:nvSpPr>
        <p:spPr>
          <a:xfrm>
            <a:off x="818588" y="1720467"/>
            <a:ext cx="9757266" cy="4737866"/>
          </a:xfrm>
          <a:prstGeom prst="rect">
            <a:avLst/>
          </a:prstGeom>
        </p:spPr>
        <p:txBody>
          <a:bodyPr/>
          <a:lstStyle/>
          <a:p>
            <a:pPr marL="0" indent="0" defTabSz="328193">
              <a:lnSpc>
                <a:spcPct val="150000"/>
              </a:lnSpc>
              <a:spcBef>
                <a:spcPts val="0"/>
              </a:spcBef>
              <a:buSzTx/>
              <a:buNone/>
              <a:defRPr sz="800" b="1" spc="0">
                <a:solidFill>
                  <a:srgbClr val="000000"/>
                </a:solidFill>
                <a:uFill>
                  <a:solidFill>
                    <a:srgbClr val="000000"/>
                  </a:solidFill>
                </a:uFill>
              </a:defRPr>
            </a:pPr>
            <a:endParaRPr/>
          </a:p>
          <a:p>
            <a:pPr marL="333756" indent="-166878" defTabSz="328193">
              <a:lnSpc>
                <a:spcPct val="150000"/>
              </a:lnSpc>
              <a:spcBef>
                <a:spcPts val="0"/>
              </a:spcBef>
              <a:buClrTx/>
              <a:buSzPct val="100000"/>
              <a:buFont typeface="Symbol"/>
              <a:buChar char="·"/>
              <a:defRPr sz="1800" u="sng" spc="0">
                <a:solidFill>
                  <a:srgbClr val="000000"/>
                </a:solidFill>
                <a:uFill>
                  <a:solidFill>
                    <a:srgbClr val="000000"/>
                  </a:solidFill>
                </a:uFill>
              </a:defRPr>
            </a:pPr>
            <a:r>
              <a:t>Cycle de conférences par zoom</a:t>
            </a:r>
            <a:r>
              <a:rPr u="none"/>
              <a:t> : ce premier cycle sur le thème Des sexualités et de l’hypermodernité a rencontré un large succès en élargissant le public habituel de la SFPI</a:t>
            </a:r>
          </a:p>
          <a:p>
            <a:pPr marL="519174" lvl="2" indent="-185419" defTabSz="328193">
              <a:lnSpc>
                <a:spcPct val="150000"/>
              </a:lnSpc>
              <a:spcBef>
                <a:spcPts val="0"/>
              </a:spcBef>
              <a:buClrTx/>
              <a:buFontTx/>
              <a:buChar char="▪"/>
              <a:defRPr spc="0">
                <a:solidFill>
                  <a:srgbClr val="000000"/>
                </a:solidFill>
                <a:uFill>
                  <a:solidFill>
                    <a:srgbClr val="000000"/>
                  </a:solidFill>
                </a:uFill>
              </a:defRPr>
            </a:pPr>
            <a:r>
              <a:t>Nicolas</a:t>
            </a:r>
            <a:r>
              <a:rPr sz="1800"/>
              <a:t> Sosson, samedi 27 mars : </a:t>
            </a:r>
            <a:r>
              <a:rPr sz="1800">
                <a:solidFill>
                  <a:srgbClr val="222222"/>
                </a:solidFill>
                <a:uFill>
                  <a:solidFill>
                    <a:srgbClr val="222222"/>
                  </a:solidFill>
                </a:uFill>
              </a:rPr>
              <a:t>Repenser le « courant homosexuel » en psychanalyse intégrative </a:t>
            </a:r>
            <a:endParaRPr sz="1800"/>
          </a:p>
          <a:p>
            <a:pPr marL="500633" lvl="2" indent="-166876" defTabSz="328193">
              <a:lnSpc>
                <a:spcPct val="150000"/>
              </a:lnSpc>
              <a:spcBef>
                <a:spcPts val="0"/>
              </a:spcBef>
              <a:buClrTx/>
              <a:buFontTx/>
              <a:buChar char="▪"/>
              <a:defRPr sz="1800" spc="0">
                <a:solidFill>
                  <a:srgbClr val="000000"/>
                </a:solidFill>
                <a:uFill>
                  <a:solidFill>
                    <a:srgbClr val="000000"/>
                  </a:solidFill>
                </a:uFill>
              </a:defRPr>
            </a:pPr>
            <a:r>
              <a:t>Laurence Vercken Sauzey, samedi 29 mai « Quand la vie sexuelle émerge en séance de psychanalyse intégrative »</a:t>
            </a:r>
          </a:p>
          <a:p>
            <a:pPr marL="500633" lvl="2" indent="-166876" defTabSz="328193">
              <a:lnSpc>
                <a:spcPct val="150000"/>
              </a:lnSpc>
              <a:spcBef>
                <a:spcPts val="0"/>
              </a:spcBef>
              <a:buClrTx/>
              <a:buFontTx/>
              <a:buChar char="▪"/>
              <a:defRPr sz="1800" spc="0">
                <a:solidFill>
                  <a:srgbClr val="000000"/>
                </a:solidFill>
                <a:uFill>
                  <a:solidFill>
                    <a:srgbClr val="000000"/>
                  </a:solidFill>
                </a:uFill>
              </a:defRPr>
            </a:pPr>
            <a:r>
              <a:t>A venir Valérie Favret, samedi 10 juillet « Comment les femmes se construisent à la croisée du psychique et du social »</a:t>
            </a:r>
          </a:p>
        </p:txBody>
      </p:sp>
      <p:sp>
        <p:nvSpPr>
          <p:cNvPr id="168" name="Espace réservé du numéro de diapositive 3"/>
          <p:cNvSpPr txBox="1">
            <a:spLocks noGrp="1"/>
          </p:cNvSpPr>
          <p:nvPr>
            <p:ph type="sldNum" sz="quarter" idx="4294967295"/>
          </p:nvPr>
        </p:nvSpPr>
        <p:spPr>
          <a:xfrm>
            <a:off x="11466242" y="6143942"/>
            <a:ext cx="567587"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Espace réservé du contenu 2"/>
          <p:cNvSpPr txBox="1">
            <a:spLocks noGrp="1"/>
          </p:cNvSpPr>
          <p:nvPr>
            <p:ph type="body" idx="1"/>
          </p:nvPr>
        </p:nvSpPr>
        <p:spPr>
          <a:xfrm>
            <a:off x="818588" y="1720467"/>
            <a:ext cx="9757266" cy="4737866"/>
          </a:xfrm>
          <a:prstGeom prst="rect">
            <a:avLst/>
          </a:prstGeom>
        </p:spPr>
        <p:txBody>
          <a:bodyPr/>
          <a:lstStyle/>
          <a:p>
            <a:pPr marL="0" indent="0" defTabSz="449580">
              <a:lnSpc>
                <a:spcPct val="150000"/>
              </a:lnSpc>
              <a:spcBef>
                <a:spcPts val="0"/>
              </a:spcBef>
              <a:buSzTx/>
              <a:buNone/>
              <a:defRPr sz="1200" b="1" spc="0">
                <a:solidFill>
                  <a:srgbClr val="000000"/>
                </a:solidFill>
                <a:uFill>
                  <a:solidFill>
                    <a:srgbClr val="000000"/>
                  </a:solidFill>
                </a:uFill>
              </a:defRPr>
            </a:pPr>
            <a:endParaRPr/>
          </a:p>
          <a:p>
            <a:pPr marL="457200" indent="-228600" defTabSz="449580">
              <a:lnSpc>
                <a:spcPct val="150000"/>
              </a:lnSpc>
              <a:spcBef>
                <a:spcPts val="0"/>
              </a:spcBef>
              <a:buClrTx/>
              <a:buSzPct val="100000"/>
              <a:buFont typeface="Symbol"/>
              <a:buChar char="·"/>
              <a:defRPr u="sng" spc="0">
                <a:solidFill>
                  <a:srgbClr val="000000"/>
                </a:solidFill>
                <a:uFill>
                  <a:solidFill>
                    <a:srgbClr val="000000"/>
                  </a:solidFill>
                </a:uFill>
              </a:defRPr>
            </a:pPr>
            <a:r>
              <a:t>Groupe de lecture</a:t>
            </a:r>
          </a:p>
          <a:p>
            <a:pPr marL="0" indent="0" defTabSz="449580">
              <a:lnSpc>
                <a:spcPct val="150000"/>
              </a:lnSpc>
              <a:spcBef>
                <a:spcPts val="0"/>
              </a:spcBef>
              <a:buSzTx/>
              <a:buNone/>
              <a:defRPr spc="0">
                <a:solidFill>
                  <a:srgbClr val="000000"/>
                </a:solidFill>
                <a:uFill>
                  <a:solidFill>
                    <a:srgbClr val="000000"/>
                  </a:solidFill>
                </a:uFill>
              </a:defRPr>
            </a:pPr>
            <a:r>
              <a:t>Tous les premiers lundis du mois sauf vacances scolaires, entre 21h et 22h30. 14 participants. Cette année, sur le thème de la sexualité. A ce jour, le groupe s’est réuni 3 fois, entre mars et juin, Freud « Les théories sexuelles infantiles » (1908) et Mélanie Klein « Le retentissement des premières situations anxiogènes sur le développement sexuel de la fille » chapitre 11 de la psychanalyse des enfants</a:t>
            </a:r>
          </a:p>
        </p:txBody>
      </p:sp>
      <p:sp>
        <p:nvSpPr>
          <p:cNvPr id="171" name="Espace réservé du numéro de diapositive 3"/>
          <p:cNvSpPr txBox="1">
            <a:spLocks noGrp="1"/>
          </p:cNvSpPr>
          <p:nvPr>
            <p:ph type="sldNum" sz="quarter" idx="4294967295"/>
          </p:nvPr>
        </p:nvSpPr>
        <p:spPr>
          <a:xfrm>
            <a:off x="11466242" y="6143942"/>
            <a:ext cx="567587"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15</a:t>
            </a:fld>
            <a:endParaRPr/>
          </a:p>
        </p:txBody>
      </p:sp>
      <p:sp>
        <p:nvSpPr>
          <p:cNvPr id="172" name="Titre 1"/>
          <p:cNvSpPr txBox="1">
            <a:spLocks noGrp="1"/>
          </p:cNvSpPr>
          <p:nvPr>
            <p:ph type="title"/>
          </p:nvPr>
        </p:nvSpPr>
        <p:spPr>
          <a:xfrm>
            <a:off x="1028700" y="268795"/>
            <a:ext cx="9692641" cy="1397132"/>
          </a:xfrm>
          <a:prstGeom prst="rect">
            <a:avLst/>
          </a:prstGeom>
        </p:spPr>
        <p:txBody>
          <a:bodyPr/>
          <a:lstStyle/>
          <a:p>
            <a:pPr lvl="1" algn="ctr">
              <a:defRPr sz="4400" spc="-100">
                <a:solidFill>
                  <a:schemeClr val="accent1"/>
                </a:solidFill>
              </a:defRPr>
            </a:pPr>
            <a:r>
              <a:t>Développement des activités et actions de notre société savante</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Titre 1"/>
          <p:cNvSpPr txBox="1">
            <a:spLocks noGrp="1"/>
          </p:cNvSpPr>
          <p:nvPr>
            <p:ph type="title"/>
          </p:nvPr>
        </p:nvSpPr>
        <p:spPr>
          <a:xfrm>
            <a:off x="1028700" y="268795"/>
            <a:ext cx="9692641" cy="1397132"/>
          </a:xfrm>
          <a:prstGeom prst="rect">
            <a:avLst/>
          </a:prstGeom>
        </p:spPr>
        <p:txBody>
          <a:bodyPr/>
          <a:lstStyle/>
          <a:p>
            <a:pPr lvl="1" algn="ctr">
              <a:defRPr sz="4400" spc="-100">
                <a:solidFill>
                  <a:schemeClr val="accent1"/>
                </a:solidFill>
              </a:defRPr>
            </a:pPr>
            <a:r>
              <a:t>Demi-journées de réflexion sur l’identité et l’avenir de la SFPI</a:t>
            </a:r>
          </a:p>
        </p:txBody>
      </p:sp>
      <p:sp>
        <p:nvSpPr>
          <p:cNvPr id="175" name="Espace réservé du contenu 2"/>
          <p:cNvSpPr txBox="1">
            <a:spLocks noGrp="1"/>
          </p:cNvSpPr>
          <p:nvPr>
            <p:ph type="body" idx="1"/>
          </p:nvPr>
        </p:nvSpPr>
        <p:spPr>
          <a:xfrm>
            <a:off x="818588" y="1720467"/>
            <a:ext cx="9757266" cy="4737866"/>
          </a:xfrm>
          <a:prstGeom prst="rect">
            <a:avLst/>
          </a:prstGeom>
        </p:spPr>
        <p:txBody>
          <a:bodyPr>
            <a:normAutofit lnSpcReduction="10000"/>
          </a:bodyPr>
          <a:lstStyle/>
          <a:p>
            <a:pPr marL="0" indent="0" defTabSz="239729">
              <a:lnSpc>
                <a:spcPct val="150000"/>
              </a:lnSpc>
              <a:spcBef>
                <a:spcPts val="0"/>
              </a:spcBef>
              <a:buSzTx/>
              <a:buNone/>
              <a:defRPr sz="552" b="1" spc="0">
                <a:solidFill>
                  <a:srgbClr val="000000"/>
                </a:solidFill>
                <a:uFill>
                  <a:solidFill>
                    <a:srgbClr val="000000"/>
                  </a:solidFill>
                </a:uFill>
              </a:defRPr>
            </a:pPr>
            <a:endParaRPr/>
          </a:p>
          <a:p>
            <a:pPr marL="0" indent="0" defTabSz="239729">
              <a:lnSpc>
                <a:spcPct val="150000"/>
              </a:lnSpc>
              <a:spcBef>
                <a:spcPts val="0"/>
              </a:spcBef>
              <a:buSzTx/>
              <a:buNone/>
              <a:defRPr sz="552" b="1" spc="0">
                <a:solidFill>
                  <a:srgbClr val="000000"/>
                </a:solidFill>
                <a:uFill>
                  <a:solidFill>
                    <a:srgbClr val="000000"/>
                  </a:solidFill>
                </a:uFill>
              </a:defRPr>
            </a:pPr>
            <a:r>
              <a:t>•</a:t>
            </a:r>
            <a:r>
              <a:rPr sz="1656"/>
              <a:t> </a:t>
            </a:r>
            <a:r>
              <a:rPr sz="1840" b="0">
                <a:latin typeface="Times New Roman"/>
                <a:ea typeface="Times New Roman"/>
                <a:cs typeface="Times New Roman"/>
                <a:sym typeface="Times New Roman"/>
              </a:rPr>
              <a:t>Les deux après-midis de travail (30 janvier 2021 et 20 mars 2021)</a:t>
            </a:r>
            <a:endParaRPr sz="1840">
              <a:latin typeface="Times New Roman"/>
              <a:ea typeface="Times New Roman"/>
              <a:cs typeface="Times New Roman"/>
              <a:sym typeface="Times New Roman"/>
            </a:endParaRPr>
          </a:p>
          <a:p>
            <a:pPr marL="0" indent="0" defTabSz="239729">
              <a:lnSpc>
                <a:spcPct val="150000"/>
              </a:lnSpc>
              <a:spcBef>
                <a:spcPts val="0"/>
              </a:spcBef>
              <a:buSzTx/>
              <a:buNone/>
              <a:defRPr sz="1840" spc="0">
                <a:solidFill>
                  <a:srgbClr val="000000"/>
                </a:solidFill>
                <a:uFill>
                  <a:solidFill>
                    <a:srgbClr val="000000"/>
                  </a:solidFill>
                </a:uFill>
                <a:latin typeface="Times New Roman"/>
                <a:ea typeface="Times New Roman"/>
                <a:cs typeface="Times New Roman"/>
                <a:sym typeface="Times New Roman"/>
              </a:defRPr>
            </a:pPr>
            <a:r>
              <a:t>ont été animées par Christine Koehler en distanciel et ont suscité l’enthousiasme des participants nombreux </a:t>
            </a:r>
            <a:endParaRPr b="1"/>
          </a:p>
          <a:p>
            <a:pPr marL="0" indent="0" defTabSz="239729">
              <a:lnSpc>
                <a:spcPct val="100000"/>
              </a:lnSpc>
              <a:spcBef>
                <a:spcPts val="0"/>
              </a:spcBef>
              <a:buSzTx/>
              <a:buNone/>
              <a:defRPr sz="1840" spc="0">
                <a:solidFill>
                  <a:srgbClr val="000000"/>
                </a:solidFill>
                <a:uFill>
                  <a:solidFill>
                    <a:srgbClr val="000000"/>
                  </a:solidFill>
                </a:uFill>
                <a:latin typeface="Times New Roman"/>
                <a:ea typeface="Times New Roman"/>
                <a:cs typeface="Times New Roman"/>
                <a:sym typeface="Times New Roman"/>
              </a:defRPr>
            </a:pPr>
            <a:endParaRPr b="1"/>
          </a:p>
          <a:p>
            <a:pPr marL="0" indent="0" defTabSz="239729">
              <a:lnSpc>
                <a:spcPct val="100000"/>
              </a:lnSpc>
              <a:spcBef>
                <a:spcPts val="0"/>
              </a:spcBef>
              <a:buSzTx/>
              <a:buNone/>
              <a:defRPr sz="1840" spc="0">
                <a:solidFill>
                  <a:srgbClr val="000000"/>
                </a:solidFill>
                <a:uFill>
                  <a:solidFill>
                    <a:srgbClr val="000000"/>
                  </a:solidFill>
                </a:uFill>
                <a:latin typeface="Times New Roman"/>
                <a:ea typeface="Times New Roman"/>
                <a:cs typeface="Times New Roman"/>
                <a:sym typeface="Times New Roman"/>
              </a:defRPr>
            </a:pPr>
            <a:r>
              <a:t>• </a:t>
            </a:r>
            <a:r>
              <a:rPr b="1"/>
              <a:t>Groupes de travail </a:t>
            </a:r>
            <a:r>
              <a:t>réunissent 24 participants :</a:t>
            </a:r>
          </a:p>
          <a:p>
            <a:pPr marL="0" indent="0" defTabSz="239729">
              <a:lnSpc>
                <a:spcPct val="100000"/>
              </a:lnSpc>
              <a:spcBef>
                <a:spcPts val="0"/>
              </a:spcBef>
              <a:buSzTx/>
              <a:buNone/>
              <a:defRPr sz="1840" spc="0">
                <a:solidFill>
                  <a:srgbClr val="000000"/>
                </a:solidFill>
                <a:uFill>
                  <a:solidFill>
                    <a:srgbClr val="000000"/>
                  </a:solidFill>
                </a:uFill>
                <a:latin typeface="Times New Roman"/>
                <a:ea typeface="Times New Roman"/>
                <a:cs typeface="Times New Roman"/>
                <a:sym typeface="Times New Roman"/>
              </a:defRPr>
            </a:pPr>
            <a:endParaRPr/>
          </a:p>
          <a:p>
            <a:pPr marL="0" indent="0" defTabSz="239729">
              <a:lnSpc>
                <a:spcPct val="100000"/>
              </a:lnSpc>
              <a:spcBef>
                <a:spcPts val="0"/>
              </a:spcBef>
              <a:buSzTx/>
              <a:buNone/>
              <a:defRPr sz="1840" b="1" spc="0">
                <a:solidFill>
                  <a:srgbClr val="000000"/>
                </a:solidFill>
                <a:uFill>
                  <a:solidFill>
                    <a:srgbClr val="000000"/>
                  </a:solidFill>
                </a:uFill>
                <a:latin typeface="Times New Roman"/>
                <a:ea typeface="Times New Roman"/>
                <a:cs typeface="Times New Roman"/>
                <a:sym typeface="Times New Roman"/>
              </a:defRPr>
            </a:pPr>
            <a:endParaRPr/>
          </a:p>
          <a:p>
            <a:pPr marL="243793" indent="-121896" algn="just" defTabSz="239729">
              <a:lnSpc>
                <a:spcPct val="120000"/>
              </a:lnSpc>
              <a:spcBef>
                <a:spcPts val="0"/>
              </a:spcBef>
              <a:buClrTx/>
              <a:buSzPct val="100000"/>
              <a:buFont typeface="Symbol"/>
              <a:buChar char="·"/>
              <a:defRPr sz="1840" spc="0">
                <a:solidFill>
                  <a:srgbClr val="222222"/>
                </a:solidFill>
                <a:uFill>
                  <a:solidFill>
                    <a:srgbClr val="222222"/>
                  </a:solidFill>
                </a:uFill>
                <a:latin typeface="Times New Roman"/>
                <a:ea typeface="Times New Roman"/>
                <a:cs typeface="Times New Roman"/>
                <a:sym typeface="Times New Roman"/>
              </a:defRPr>
            </a:pPr>
            <a:r>
              <a:t>Groupe Publication coordonné par François Bideau et Patrick Michaud (Christine Bonnal, Odile Brouet, Magali Cipriani-Bouvard, Benoit Depreux, Didier Duhazé, Dominique Fougère, Edmond Marc, Emmanuelle Restivo, Caroline Ulmer-Newhouse)</a:t>
            </a:r>
          </a:p>
          <a:p>
            <a:pPr marL="243793" indent="-121896" algn="just" defTabSz="239729">
              <a:lnSpc>
                <a:spcPct val="120000"/>
              </a:lnSpc>
              <a:spcBef>
                <a:spcPts val="0"/>
              </a:spcBef>
              <a:buClrTx/>
              <a:buSzPct val="100000"/>
              <a:buFont typeface="Symbol"/>
              <a:buChar char="·"/>
              <a:defRPr sz="1840" spc="0">
                <a:solidFill>
                  <a:srgbClr val="222222"/>
                </a:solidFill>
                <a:uFill>
                  <a:solidFill>
                    <a:srgbClr val="222222"/>
                  </a:solidFill>
                </a:uFill>
                <a:latin typeface="Times New Roman"/>
                <a:ea typeface="Times New Roman"/>
                <a:cs typeface="Times New Roman"/>
                <a:sym typeface="Times New Roman"/>
              </a:defRPr>
            </a:pPr>
            <a:endParaRPr/>
          </a:p>
          <a:p>
            <a:pPr marL="243793" indent="-121896" algn="just" defTabSz="239729">
              <a:lnSpc>
                <a:spcPct val="120000"/>
              </a:lnSpc>
              <a:spcBef>
                <a:spcPts val="0"/>
              </a:spcBef>
              <a:buClrTx/>
              <a:buSzPct val="100000"/>
              <a:buFont typeface="Symbol"/>
              <a:buChar char="·"/>
              <a:defRPr sz="1840" spc="0">
                <a:solidFill>
                  <a:srgbClr val="222222"/>
                </a:solidFill>
                <a:uFill>
                  <a:solidFill>
                    <a:srgbClr val="222222"/>
                  </a:solidFill>
                </a:uFill>
                <a:latin typeface="Times New Roman"/>
                <a:ea typeface="Times New Roman"/>
                <a:cs typeface="Times New Roman"/>
                <a:sym typeface="Times New Roman"/>
              </a:defRPr>
            </a:pPr>
            <a:r>
              <a:t>Groupe Formation Continue coordonné par Corinne STRUTZ (Magali Cipriani-Bouvard Patrick Déniel, Valérie Favret, Véronique Lyet, Claire Salmon-Legagneur, Cécile Orsoni, Delphine des Vilettes, </a:t>
            </a:r>
          </a:p>
        </p:txBody>
      </p:sp>
      <p:sp>
        <p:nvSpPr>
          <p:cNvPr id="176" name="Espace réservé du numéro de diapositive 3"/>
          <p:cNvSpPr txBox="1">
            <a:spLocks noGrp="1"/>
          </p:cNvSpPr>
          <p:nvPr>
            <p:ph type="sldNum" sz="quarter" idx="4294967295"/>
          </p:nvPr>
        </p:nvSpPr>
        <p:spPr>
          <a:xfrm>
            <a:off x="11466242" y="6143942"/>
            <a:ext cx="567588"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16</a:t>
            </a:fld>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Titre 1"/>
          <p:cNvSpPr txBox="1">
            <a:spLocks noGrp="1"/>
          </p:cNvSpPr>
          <p:nvPr>
            <p:ph type="title"/>
          </p:nvPr>
        </p:nvSpPr>
        <p:spPr>
          <a:xfrm>
            <a:off x="1028700" y="268795"/>
            <a:ext cx="9692641" cy="1397132"/>
          </a:xfrm>
          <a:prstGeom prst="rect">
            <a:avLst/>
          </a:prstGeom>
        </p:spPr>
        <p:txBody>
          <a:bodyPr/>
          <a:lstStyle/>
          <a:p>
            <a:pPr lvl="1" algn="ctr">
              <a:defRPr sz="4400" spc="-100">
                <a:solidFill>
                  <a:schemeClr val="accent1"/>
                </a:solidFill>
              </a:defRPr>
            </a:pPr>
            <a:r>
              <a:t>Demi-journées de réflexion sur l’identité et l’avenir de la SFPI</a:t>
            </a:r>
          </a:p>
        </p:txBody>
      </p:sp>
      <p:sp>
        <p:nvSpPr>
          <p:cNvPr id="179" name="Espace réservé du contenu 2"/>
          <p:cNvSpPr txBox="1">
            <a:spLocks noGrp="1"/>
          </p:cNvSpPr>
          <p:nvPr>
            <p:ph type="body" idx="1"/>
          </p:nvPr>
        </p:nvSpPr>
        <p:spPr>
          <a:xfrm>
            <a:off x="818588" y="1720467"/>
            <a:ext cx="9757266" cy="4737866"/>
          </a:xfrm>
          <a:prstGeom prst="rect">
            <a:avLst/>
          </a:prstGeom>
        </p:spPr>
        <p:txBody>
          <a:bodyPr/>
          <a:lstStyle/>
          <a:p>
            <a:pPr marL="692655" lvl="2" indent="-144018" defTabSz="283233">
              <a:lnSpc>
                <a:spcPct val="100000"/>
              </a:lnSpc>
              <a:spcBef>
                <a:spcPts val="0"/>
              </a:spcBef>
              <a:buClrTx/>
              <a:buFont typeface="Symbol"/>
              <a:buChar char="·"/>
              <a:defRPr spc="0">
                <a:solidFill>
                  <a:srgbClr val="222222"/>
                </a:solidFill>
                <a:uFill>
                  <a:solidFill>
                    <a:srgbClr val="222222"/>
                  </a:solidFill>
                </a:uFill>
              </a:defRPr>
            </a:pPr>
            <a:r>
              <a:t>Groupe Intranet coordonné par Stéphanie Duchesne (Valérie Favret, Odile Brouet, Caroline Ulmer-Newhouse</a:t>
            </a:r>
          </a:p>
          <a:p>
            <a:pPr marL="288036" indent="-144018" defTabSz="283233">
              <a:lnSpc>
                <a:spcPct val="100000"/>
              </a:lnSpc>
              <a:spcBef>
                <a:spcPts val="0"/>
              </a:spcBef>
              <a:buClrTx/>
              <a:buSzPct val="100000"/>
              <a:buFont typeface="Symbol"/>
              <a:buChar char="·"/>
              <a:defRPr spc="0">
                <a:solidFill>
                  <a:srgbClr val="222222"/>
                </a:solidFill>
                <a:uFill>
                  <a:solidFill>
                    <a:srgbClr val="222222"/>
                  </a:solidFill>
                </a:uFill>
              </a:defRPr>
            </a:pPr>
            <a:endParaRPr/>
          </a:p>
          <a:p>
            <a:pPr marL="581526" lvl="1" indent="-200526" defTabSz="283233">
              <a:lnSpc>
                <a:spcPct val="100000"/>
              </a:lnSpc>
              <a:spcBef>
                <a:spcPts val="0"/>
              </a:spcBef>
              <a:buClrTx/>
              <a:buFontTx/>
              <a:buChar char="•"/>
              <a:defRPr spc="0">
                <a:solidFill>
                  <a:srgbClr val="000000"/>
                </a:solidFill>
                <a:uFill>
                  <a:solidFill>
                    <a:srgbClr val="000000"/>
                  </a:solidFill>
                </a:uFill>
              </a:defRPr>
            </a:pPr>
            <a:r>
              <a:t>Groupe Identité de la SFPI coordonné par Magali Cipriani-Bouvard (Elisabeth Le Boulch, Valérie Ferri, Roland Glucklich, Véronique Lyet, Cécile Orsoni, Geneviève Sabot, Claire Salmon Legagneur, Nicolas Sosson, Corinne Strutz)</a:t>
            </a:r>
          </a:p>
          <a:p>
            <a:pPr marL="194424" indent="-50406" defTabSz="283233">
              <a:lnSpc>
                <a:spcPct val="100000"/>
              </a:lnSpc>
              <a:spcBef>
                <a:spcPts val="0"/>
              </a:spcBef>
              <a:buClrTx/>
              <a:buSzPct val="100000"/>
              <a:buFont typeface="Symbol"/>
              <a:buChar char="·"/>
              <a:defRPr b="1" spc="0">
                <a:solidFill>
                  <a:srgbClr val="000000"/>
                </a:solidFill>
                <a:uFill>
                  <a:solidFill>
                    <a:srgbClr val="000000"/>
                  </a:solidFill>
                </a:uFill>
              </a:defRPr>
            </a:pPr>
            <a:endParaRPr/>
          </a:p>
          <a:p>
            <a:pPr marL="0" indent="0" defTabSz="243579">
              <a:lnSpc>
                <a:spcPct val="100000"/>
              </a:lnSpc>
              <a:spcBef>
                <a:spcPts val="300"/>
              </a:spcBef>
              <a:buSzTx/>
              <a:buNone/>
              <a:defRPr spc="0">
                <a:uFill>
                  <a:solidFill>
                    <a:srgbClr val="595959"/>
                  </a:solidFill>
                </a:uFill>
              </a:defRPr>
            </a:pPr>
            <a:endParaRPr/>
          </a:p>
          <a:p>
            <a:pPr marL="0" lvl="1" indent="144018" defTabSz="283233">
              <a:lnSpc>
                <a:spcPct val="100000"/>
              </a:lnSpc>
              <a:spcBef>
                <a:spcPts val="0"/>
              </a:spcBef>
              <a:buSzTx/>
              <a:buNone/>
              <a:defRPr spc="0">
                <a:solidFill>
                  <a:srgbClr val="000000"/>
                </a:solidFill>
                <a:uFill>
                  <a:solidFill>
                    <a:srgbClr val="000000"/>
                  </a:solidFill>
                </a:uFill>
              </a:defRPr>
            </a:pPr>
            <a:r>
              <a:t>• Une réunion de partage a eu lieu le 19 Juin 2021 pour rendre compte de l’avancée des travaux de chacun des groupes. Elle a été animée par Christine Jaquinot</a:t>
            </a:r>
          </a:p>
        </p:txBody>
      </p:sp>
      <p:sp>
        <p:nvSpPr>
          <p:cNvPr id="180" name="Espace réservé du numéro de diapositive 3"/>
          <p:cNvSpPr txBox="1">
            <a:spLocks noGrp="1"/>
          </p:cNvSpPr>
          <p:nvPr>
            <p:ph type="sldNum" sz="quarter" idx="4294967295"/>
          </p:nvPr>
        </p:nvSpPr>
        <p:spPr>
          <a:xfrm>
            <a:off x="11466242" y="6143942"/>
            <a:ext cx="567587"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17</a:t>
            </a:fld>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13E61C-95F5-E941-A065-073C408CC05B}"/>
              </a:ext>
            </a:extLst>
          </p:cNvPr>
          <p:cNvSpPr>
            <a:spLocks noGrp="1"/>
          </p:cNvSpPr>
          <p:nvPr>
            <p:ph type="title"/>
          </p:nvPr>
        </p:nvSpPr>
        <p:spPr/>
        <p:txBody>
          <a:bodyPr/>
          <a:lstStyle/>
          <a:p>
            <a:r>
              <a:rPr lang="fr-FR" dirty="0"/>
              <a:t>Groupe publications: Histoire de la psychanalyse intégrative</a:t>
            </a:r>
          </a:p>
        </p:txBody>
      </p:sp>
      <p:sp>
        <p:nvSpPr>
          <p:cNvPr id="3" name="Espace réservé du texte 2">
            <a:extLst>
              <a:ext uri="{FF2B5EF4-FFF2-40B4-BE49-F238E27FC236}">
                <a16:creationId xmlns:a16="http://schemas.microsoft.com/office/drawing/2014/main" id="{5E5E6C9C-B58F-A24E-A50A-E07C80A053FE}"/>
              </a:ext>
            </a:extLst>
          </p:cNvPr>
          <p:cNvSpPr>
            <a:spLocks noGrp="1"/>
          </p:cNvSpPr>
          <p:nvPr>
            <p:ph type="body" idx="1"/>
          </p:nvPr>
        </p:nvSpPr>
        <p:spPr/>
        <p:txBody>
          <a:bodyPr>
            <a:normAutofit lnSpcReduction="10000"/>
          </a:bodyPr>
          <a:lstStyle/>
          <a:p>
            <a:r>
              <a:rPr lang="fr-FR" b="1" dirty="0"/>
              <a:t>Quelques principes pour notre livre Histoire de la psychanalyse intégrative</a:t>
            </a:r>
            <a:r>
              <a:rPr lang="fr-FR" dirty="0"/>
              <a:t> </a:t>
            </a:r>
          </a:p>
          <a:p>
            <a:r>
              <a:rPr lang="fr-FR" dirty="0"/>
              <a:t>Nous voulons faire un livre vivant et pour cela, nous allons nous appuyer sur l’histoire des hommes et des femmes qui ont vécu son émergence et qui l’ont en quelque sorte sinon créée du moins fait grandir. Seront sollicités : Alain </a:t>
            </a:r>
            <a:r>
              <a:rPr lang="fr-FR" dirty="0" err="1"/>
              <a:t>Amselek</a:t>
            </a:r>
            <a:r>
              <a:rPr lang="fr-FR" dirty="0"/>
              <a:t>, Christine Bonnal, Pr Vincent De </a:t>
            </a:r>
            <a:r>
              <a:rPr lang="fr-FR" dirty="0" err="1"/>
              <a:t>Gaulejac</a:t>
            </a:r>
            <a:r>
              <a:rPr lang="fr-FR" dirty="0"/>
              <a:t>, Alain </a:t>
            </a:r>
            <a:r>
              <a:rPr lang="fr-FR" dirty="0" err="1"/>
              <a:t>Delourme</a:t>
            </a:r>
            <a:r>
              <a:rPr lang="fr-FR" dirty="0"/>
              <a:t>, Olivier Devillard, Philippe </a:t>
            </a:r>
            <a:r>
              <a:rPr lang="fr-FR" dirty="0" err="1"/>
              <a:t>Grauer</a:t>
            </a:r>
            <a:r>
              <a:rPr lang="fr-FR" dirty="0"/>
              <a:t>, Dr Jean-Pierre Klein, Pr Edmond Marc, Patrick Michaud, Martine </a:t>
            </a:r>
            <a:r>
              <a:rPr lang="fr-FR" dirty="0" err="1"/>
              <a:t>Sandor-Buthaud</a:t>
            </a:r>
            <a:r>
              <a:rPr lang="fr-FR" dirty="0"/>
              <a:t>, Lucienne </a:t>
            </a:r>
            <a:r>
              <a:rPr lang="fr-FR" dirty="0" err="1"/>
              <a:t>Spindler</a:t>
            </a:r>
            <a:r>
              <a:rPr lang="fr-FR" dirty="0"/>
              <a:t>.</a:t>
            </a:r>
          </a:p>
          <a:p>
            <a:r>
              <a:rPr lang="fr-FR" dirty="0"/>
              <a:t>Nos entretiens sont donc en cours : Edmond Marc, Philippe </a:t>
            </a:r>
            <a:r>
              <a:rPr lang="fr-FR" dirty="0" err="1"/>
              <a:t>Grauer</a:t>
            </a:r>
            <a:r>
              <a:rPr lang="fr-FR" dirty="0"/>
              <a:t>, et bientôt Olivier Devillard, Patrick Michaud et prochainement aussi Martine </a:t>
            </a:r>
            <a:r>
              <a:rPr lang="fr-FR" dirty="0" err="1"/>
              <a:t>Sandor-Buthaud</a:t>
            </a:r>
            <a:r>
              <a:rPr lang="fr-FR" dirty="0"/>
              <a:t>.</a:t>
            </a:r>
          </a:p>
          <a:p>
            <a:r>
              <a:rPr lang="fr-FR" dirty="0"/>
              <a:t>C’est à travers leurs récits que nous évoquerons les moments et événements déterminants et autour de leurs actions que nous planterons nos repères clés en lien avec les grands écrits de l’époque, mais aussi dans leur rapport avec ceux qui les ont précédés. </a:t>
            </a:r>
          </a:p>
          <a:p>
            <a:endParaRPr lang="fr-FR" dirty="0"/>
          </a:p>
        </p:txBody>
      </p:sp>
    </p:spTree>
    <p:extLst>
      <p:ext uri="{BB962C8B-B14F-4D97-AF65-F5344CB8AC3E}">
        <p14:creationId xmlns:p14="http://schemas.microsoft.com/office/powerpoint/2010/main" val="4225574436"/>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FCB2C3-43E9-3040-88FB-5F1FF33E40B3}"/>
              </a:ext>
            </a:extLst>
          </p:cNvPr>
          <p:cNvSpPr>
            <a:spLocks noGrp="1"/>
          </p:cNvSpPr>
          <p:nvPr>
            <p:ph type="title"/>
          </p:nvPr>
        </p:nvSpPr>
        <p:spPr/>
        <p:txBody>
          <a:bodyPr/>
          <a:lstStyle/>
          <a:p>
            <a:r>
              <a:rPr lang="fr-FR" dirty="0"/>
              <a:t>Groupe publications: Histoire de la psychanalyse intégrative</a:t>
            </a:r>
          </a:p>
        </p:txBody>
      </p:sp>
      <p:sp>
        <p:nvSpPr>
          <p:cNvPr id="3" name="Espace réservé du texte 2">
            <a:extLst>
              <a:ext uri="{FF2B5EF4-FFF2-40B4-BE49-F238E27FC236}">
                <a16:creationId xmlns:a16="http://schemas.microsoft.com/office/drawing/2014/main" id="{40FC985E-C283-3C4E-A045-F4DE0A45E889}"/>
              </a:ext>
            </a:extLst>
          </p:cNvPr>
          <p:cNvSpPr>
            <a:spLocks noGrp="1"/>
          </p:cNvSpPr>
          <p:nvPr>
            <p:ph type="body" idx="1"/>
          </p:nvPr>
        </p:nvSpPr>
        <p:spPr/>
        <p:txBody>
          <a:bodyPr>
            <a:normAutofit fontScale="92500" lnSpcReduction="10000"/>
          </a:bodyPr>
          <a:lstStyle/>
          <a:p>
            <a:r>
              <a:rPr lang="fr-FR" dirty="0"/>
              <a:t>Nous pensons en effet démarrer le début de l’historique aux moments vécus par nos interviewés, à la fin des années soixante car les choses se sont précipitées en 68 et 69 pour vraiment « exploser » dans les années soixante-dix que certains disent « épiques ».</a:t>
            </a:r>
          </a:p>
          <a:p>
            <a:r>
              <a:rPr lang="fr-FR" dirty="0"/>
              <a:t>Pour autant, nos investigations nous ont déjà montré à plusieurs reprises que certains « piliers » des démarches intégratives étaient déjà présents dans les écrits de plusieurs psychanalystes historiques. C’est Freud qui mentionne l’importance de la prise en compte du contexte social des patients, Ferenczi qui creuse la notion de contre-transfert de Freud et le vrai fondateur de l’approche groupale est </a:t>
            </a:r>
            <a:r>
              <a:rPr lang="fr-FR" dirty="0" err="1"/>
              <a:t>Trigant</a:t>
            </a:r>
            <a:r>
              <a:rPr lang="fr-FR" dirty="0"/>
              <a:t> Burrow : il invente le terme de thérapie de groupe en 1925.</a:t>
            </a:r>
          </a:p>
          <a:p>
            <a:r>
              <a:rPr lang="fr-FR" dirty="0"/>
              <a:t>Nous pensons aussi faire une fresque historique sous forme illustrée comme la </a:t>
            </a:r>
            <a:r>
              <a:rPr lang="fr-FR" dirty="0" err="1"/>
              <a:t>minifresque</a:t>
            </a:r>
            <a:r>
              <a:rPr lang="fr-FR" dirty="0"/>
              <a:t> qui illustre chaque semaine le thème de l’hebdomadaire le 1. De multiples images soutiennent souvent les évocations « un flot de nouvelles pensées et approches », un « réseau très connecté », « un arbre aux multiples racines et à la ramure généreuse », « une épopée », des « tricotages et </a:t>
            </a:r>
            <a:r>
              <a:rPr lang="fr-FR" dirty="0" err="1"/>
              <a:t>détricotages</a:t>
            </a:r>
            <a:r>
              <a:rPr lang="fr-FR" dirty="0"/>
              <a:t> ».</a:t>
            </a:r>
          </a:p>
          <a:p>
            <a:endParaRPr lang="fr-FR" dirty="0"/>
          </a:p>
        </p:txBody>
      </p:sp>
    </p:spTree>
    <p:extLst>
      <p:ext uri="{BB962C8B-B14F-4D97-AF65-F5344CB8AC3E}">
        <p14:creationId xmlns:p14="http://schemas.microsoft.com/office/powerpoint/2010/main" val="347886987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itre 1"/>
          <p:cNvSpPr txBox="1">
            <a:spLocks noGrp="1"/>
          </p:cNvSpPr>
          <p:nvPr>
            <p:ph type="title"/>
          </p:nvPr>
        </p:nvSpPr>
        <p:spPr>
          <a:xfrm>
            <a:off x="1261869" y="294195"/>
            <a:ext cx="9692645" cy="1397132"/>
          </a:xfrm>
          <a:prstGeom prst="rect">
            <a:avLst/>
          </a:prstGeom>
        </p:spPr>
        <p:txBody>
          <a:bodyPr/>
          <a:lstStyle>
            <a:lvl1pPr>
              <a:defRPr spc="-100"/>
            </a:lvl1pPr>
          </a:lstStyle>
          <a:p>
            <a:r>
              <a:t>Ordre du jour</a:t>
            </a:r>
          </a:p>
        </p:txBody>
      </p:sp>
      <p:sp>
        <p:nvSpPr>
          <p:cNvPr id="128" name="Espace réservé du contenu 2"/>
          <p:cNvSpPr txBox="1">
            <a:spLocks noGrp="1"/>
          </p:cNvSpPr>
          <p:nvPr>
            <p:ph type="body" idx="1"/>
          </p:nvPr>
        </p:nvSpPr>
        <p:spPr>
          <a:xfrm>
            <a:off x="845126" y="1828800"/>
            <a:ext cx="10515601" cy="4351338"/>
          </a:xfrm>
          <a:prstGeom prst="rect">
            <a:avLst/>
          </a:prstGeom>
        </p:spPr>
        <p:txBody>
          <a:bodyPr/>
          <a:lstStyle/>
          <a:p>
            <a:pPr marL="457200" indent="-457200">
              <a:buFontTx/>
              <a:buAutoNum type="arabicPeriod"/>
              <a:defRPr sz="2800" spc="0"/>
            </a:pPr>
            <a:r>
              <a:t>17H -17H35  Rapport moral </a:t>
            </a:r>
          </a:p>
          <a:p>
            <a:pPr marL="457200" indent="-457200">
              <a:buFontTx/>
              <a:buAutoNum type="arabicPeriod"/>
              <a:defRPr sz="2800" spc="0"/>
            </a:pPr>
            <a:r>
              <a:t>17H35-18H05 Rapport financier </a:t>
            </a:r>
          </a:p>
          <a:p>
            <a:pPr marL="457200" indent="-457200">
              <a:buFontTx/>
              <a:buAutoNum type="arabicPeriod"/>
              <a:defRPr sz="2800" spc="0"/>
            </a:pPr>
            <a:r>
              <a:t>18H05 - 18H10 Vote rapport moral et rapport financier </a:t>
            </a:r>
          </a:p>
          <a:p>
            <a:pPr marL="457200" indent="-457200">
              <a:buFontTx/>
              <a:buAutoNum type="arabicPeriod"/>
              <a:defRPr sz="2800" spc="0"/>
            </a:pPr>
            <a:r>
              <a:t>18H10-18H30 Renouvellement du Conseil d’Administration</a:t>
            </a:r>
          </a:p>
          <a:p>
            <a:pPr marL="457200" indent="-457200">
              <a:buFontTx/>
              <a:buAutoNum type="arabicPeriod"/>
              <a:defRPr sz="2800" spc="0"/>
            </a:pPr>
            <a:r>
              <a:t>18H30 - 19H30 : Orientations, questions et échanges</a:t>
            </a:r>
          </a:p>
          <a:p>
            <a:pPr marL="457200" indent="-457200">
              <a:buFontTx/>
              <a:buAutoNum type="arabicPeriod"/>
              <a:defRPr sz="2800" spc="0"/>
            </a:pPr>
            <a:r>
              <a:t>19H30 :</a:t>
            </a:r>
          </a:p>
        </p:txBody>
      </p:sp>
      <p:sp>
        <p:nvSpPr>
          <p:cNvPr id="129" name="Espace réservé du numéro de diapositive 3"/>
          <p:cNvSpPr txBox="1">
            <a:spLocks noGrp="1"/>
          </p:cNvSpPr>
          <p:nvPr>
            <p:ph type="sldNum" sz="quarter" idx="4294967295"/>
          </p:nvPr>
        </p:nvSpPr>
        <p:spPr>
          <a:xfrm>
            <a:off x="11582106" y="6143942"/>
            <a:ext cx="335862"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2</a:t>
            </a:fld>
            <a:endParaRPr/>
          </a:p>
        </p:txBody>
      </p:sp>
      <p:pic>
        <p:nvPicPr>
          <p:cNvPr id="130" name="images.jpg" descr="images.jpg"/>
          <p:cNvPicPr>
            <a:picLocks noChangeAspect="1"/>
          </p:cNvPicPr>
          <p:nvPr/>
        </p:nvPicPr>
        <p:blipFill>
          <a:blip r:embed="rId2"/>
          <a:stretch>
            <a:fillRect/>
          </a:stretch>
        </p:blipFill>
        <p:spPr>
          <a:xfrm>
            <a:off x="2560659" y="4894236"/>
            <a:ext cx="1397131" cy="1397131"/>
          </a:xfrm>
          <a:prstGeom prst="rect">
            <a:avLst/>
          </a:prstGeom>
          <a:ln w="12700">
            <a:miter lim="400000"/>
          </a:ln>
        </p:spPr>
      </p:pic>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9C2687-275D-D44A-8A79-BF5B040DE7B7}"/>
              </a:ext>
            </a:extLst>
          </p:cNvPr>
          <p:cNvSpPr>
            <a:spLocks noGrp="1"/>
          </p:cNvSpPr>
          <p:nvPr>
            <p:ph type="title"/>
          </p:nvPr>
        </p:nvSpPr>
        <p:spPr/>
        <p:txBody>
          <a:bodyPr/>
          <a:lstStyle/>
          <a:p>
            <a:r>
              <a:rPr lang="fr-FR" dirty="0"/>
              <a:t>Groupe publications: Histoire de la psychanalyse intégrative</a:t>
            </a:r>
          </a:p>
        </p:txBody>
      </p:sp>
      <p:sp>
        <p:nvSpPr>
          <p:cNvPr id="3" name="Espace réservé du texte 2">
            <a:extLst>
              <a:ext uri="{FF2B5EF4-FFF2-40B4-BE49-F238E27FC236}">
                <a16:creationId xmlns:a16="http://schemas.microsoft.com/office/drawing/2014/main" id="{BF569E73-D06D-A047-B6A3-5B05B3EAACFA}"/>
              </a:ext>
            </a:extLst>
          </p:cNvPr>
          <p:cNvSpPr>
            <a:spLocks noGrp="1"/>
          </p:cNvSpPr>
          <p:nvPr>
            <p:ph type="body" idx="1"/>
          </p:nvPr>
        </p:nvSpPr>
        <p:spPr/>
        <p:txBody>
          <a:bodyPr>
            <a:normAutofit fontScale="92500" lnSpcReduction="20000"/>
          </a:bodyPr>
          <a:lstStyle/>
          <a:p>
            <a:r>
              <a:rPr lang="fr-FR" dirty="0"/>
              <a:t>À cet égard, le groupe d’échanges avec et autour de Max </a:t>
            </a:r>
            <a:r>
              <a:rPr lang="fr-FR" dirty="0" err="1"/>
              <a:t>Pagès</a:t>
            </a:r>
            <a:r>
              <a:rPr lang="fr-FR" dirty="0"/>
              <a:t> apparaît être un lieu et un temps fondamental dans la construction de la PI : c’était un lieu ouvert aux discussions et confrontations professionnelles avec une vraie culture du débat avec des participants issus de différentes professions et cela a duré 20 ans.</a:t>
            </a:r>
          </a:p>
          <a:p>
            <a:r>
              <a:rPr lang="fr-FR" dirty="0"/>
              <a:t>Au passage, nous voyons aussi des mouvements inverses, où la singularité de certaines idées a donné naissance à des mouvements qui vont s’illustrer, et se promouvoir notamment au travers d’écoles qui représentent aussi une ressource lucrative. Nous parlerons bien sûr de ces rivalités. Un constat s’impose aussi : les dissensions se font lorsque l’on parle théorie. Lorsque l’on parle clinique, alors, on peut voir les similitudes de pratiques, même si elles ne portent pas le même nom. </a:t>
            </a:r>
          </a:p>
          <a:p>
            <a:r>
              <a:rPr lang="fr-FR" dirty="0"/>
              <a:t>Ces usages intégratifs touchent maintenant certains psychanalystes très « classiques » et même les soins psychiatriques, comme relevé dans la récente annonce du congrès de l’ARSPG (25 au 26 mars 2021 – Paris – La psychiatrie dans tous ses états – La Psychiatrie Intégrative) et comme le démontrent les thèmes et articles de la revue Santé mentale.</a:t>
            </a:r>
          </a:p>
          <a:p>
            <a:r>
              <a:rPr lang="fr-FR" dirty="0"/>
              <a:t>Les entretiens en cours commencent à dessiner des orientations de plan dont nous vous ferons part dès que nous les aurons précisées.</a:t>
            </a:r>
          </a:p>
          <a:p>
            <a:endParaRPr lang="fr-FR" dirty="0"/>
          </a:p>
        </p:txBody>
      </p:sp>
    </p:spTree>
    <p:extLst>
      <p:ext uri="{BB962C8B-B14F-4D97-AF65-F5344CB8AC3E}">
        <p14:creationId xmlns:p14="http://schemas.microsoft.com/office/powerpoint/2010/main" val="128686980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A8D7B8-CE66-8E4A-A31E-F30328EDAA08}"/>
              </a:ext>
            </a:extLst>
          </p:cNvPr>
          <p:cNvSpPr>
            <a:spLocks noGrp="1"/>
          </p:cNvSpPr>
          <p:nvPr>
            <p:ph type="title"/>
          </p:nvPr>
        </p:nvSpPr>
        <p:spPr/>
        <p:txBody>
          <a:bodyPr/>
          <a:lstStyle/>
          <a:p>
            <a:r>
              <a:rPr lang="fr-FR" dirty="0"/>
              <a:t>Groupe publications: Le Grand Livre de la psychanalyse intégrative</a:t>
            </a:r>
          </a:p>
        </p:txBody>
      </p:sp>
      <p:sp>
        <p:nvSpPr>
          <p:cNvPr id="3" name="Espace réservé du texte 2">
            <a:extLst>
              <a:ext uri="{FF2B5EF4-FFF2-40B4-BE49-F238E27FC236}">
                <a16:creationId xmlns:a16="http://schemas.microsoft.com/office/drawing/2014/main" id="{14FC03E0-D395-E942-9FBC-17D66ACB79EE}"/>
              </a:ext>
            </a:extLst>
          </p:cNvPr>
          <p:cNvSpPr>
            <a:spLocks noGrp="1"/>
          </p:cNvSpPr>
          <p:nvPr>
            <p:ph type="body" idx="1"/>
          </p:nvPr>
        </p:nvSpPr>
        <p:spPr/>
        <p:txBody>
          <a:bodyPr>
            <a:normAutofit/>
          </a:bodyPr>
          <a:lstStyle/>
          <a:p>
            <a:r>
              <a:rPr lang="fr-FR" sz="2100" dirty="0"/>
              <a:t>Sous l’égide de la SFPI, un projet d’ouvrage collectif consacré à la psychanalyse intégrative est actuellement en cours d’élaboration et a été initié en début d’année. Il rassemblera des textes d’auteurs se revendiquant directement de cette approche, figures bien connues du public psy, comme  d’autres, moins connues, mais forces vives de notre société savante. Il vise à éclaircir ce que contient la notion de psychanalyse intégrative, à quels courants elle se rattache, mais surtout à montrer en quoi et comment la clinique d’aujourd’hui nous amène à toujours plus d’ouverture et de créativité dans nos pratiques de thérapeutes. </a:t>
            </a:r>
          </a:p>
          <a:p>
            <a:r>
              <a:rPr lang="fr-FR" sz="2100" dirty="0"/>
              <a:t>Elle se fondera bien entendu sur les référentiels proposés par Jean-Michel Fourcade et Max </a:t>
            </a:r>
            <a:r>
              <a:rPr lang="fr-FR" sz="2100" dirty="0" err="1"/>
              <a:t>Pagès</a:t>
            </a:r>
            <a:r>
              <a:rPr lang="fr-FR" sz="2100" dirty="0"/>
              <a:t>, entre autres. François </a:t>
            </a:r>
            <a:r>
              <a:rPr lang="fr-FR" sz="2100" dirty="0" err="1"/>
              <a:t>Bideau</a:t>
            </a:r>
            <a:r>
              <a:rPr lang="fr-FR" sz="2100" dirty="0"/>
              <a:t> et Odile Brouet dirigent cet ouvrage au sein d’un comité de lecture supervisé par Patrick Michaud. </a:t>
            </a:r>
          </a:p>
          <a:p>
            <a:endParaRPr lang="fr-FR" dirty="0"/>
          </a:p>
        </p:txBody>
      </p:sp>
    </p:spTree>
    <p:extLst>
      <p:ext uri="{BB962C8B-B14F-4D97-AF65-F5344CB8AC3E}">
        <p14:creationId xmlns:p14="http://schemas.microsoft.com/office/powerpoint/2010/main" val="1625937403"/>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D94B98-AFE6-294A-A1DF-9C3C2324BC37}"/>
              </a:ext>
            </a:extLst>
          </p:cNvPr>
          <p:cNvSpPr>
            <a:spLocks noGrp="1"/>
          </p:cNvSpPr>
          <p:nvPr>
            <p:ph type="title"/>
          </p:nvPr>
        </p:nvSpPr>
        <p:spPr/>
        <p:txBody>
          <a:bodyPr/>
          <a:lstStyle/>
          <a:p>
            <a:r>
              <a:rPr lang="fr-FR" dirty="0"/>
              <a:t>Groupe publications: Le Grand Livre de la psychanalyse intégrative</a:t>
            </a:r>
          </a:p>
        </p:txBody>
      </p:sp>
      <p:sp>
        <p:nvSpPr>
          <p:cNvPr id="3" name="Espace réservé du texte 2">
            <a:extLst>
              <a:ext uri="{FF2B5EF4-FFF2-40B4-BE49-F238E27FC236}">
                <a16:creationId xmlns:a16="http://schemas.microsoft.com/office/drawing/2014/main" id="{9852CF20-263F-B846-9700-ACA3D961B776}"/>
              </a:ext>
            </a:extLst>
          </p:cNvPr>
          <p:cNvSpPr>
            <a:spLocks noGrp="1"/>
          </p:cNvSpPr>
          <p:nvPr>
            <p:ph type="body" idx="1"/>
          </p:nvPr>
        </p:nvSpPr>
        <p:spPr/>
        <p:txBody>
          <a:bodyPr/>
          <a:lstStyle/>
          <a:p>
            <a:r>
              <a:rPr lang="fr-FR" dirty="0"/>
              <a:t>Une première étape a consisté en l’ébauche d’une structure de l’ouvrage rassemblant quatre parties alliant théorie et pratique, dans un mouvement de balancier partant du titre de « psychanalyse intégrative » à définir, de la clinique montrant les ressorts d’une pratique intégrative, pour ensuite et à partir de cette clinique, préciser les contours d’une psychanalyse intégrative profondément ancrée dans les problématiques de son époque.</a:t>
            </a:r>
          </a:p>
          <a:p>
            <a:r>
              <a:rPr lang="fr-FR" dirty="0"/>
              <a:t>Parmi les contributeurs de cet ouvrage figureront quelques auteurs dont la notoriété apportera une caution intellectuelle au livre, d’autre part des auteurs ayant déjà publié et qui incarnent singulièrement notre approche de la Psychanalyse intégrative (J.-M. Fourcade, E. Marc, M </a:t>
            </a:r>
            <a:r>
              <a:rPr lang="fr-FR" dirty="0" err="1"/>
              <a:t>Pagès</a:t>
            </a:r>
            <a:r>
              <a:rPr lang="fr-FR" dirty="0"/>
              <a:t>, V. de </a:t>
            </a:r>
            <a:r>
              <a:rPr lang="fr-FR" dirty="0" err="1"/>
              <a:t>Gaulejac</a:t>
            </a:r>
            <a:r>
              <a:rPr lang="fr-FR" dirty="0"/>
              <a:t>, C. Bonnal, etc.), des auteurs n’ayant pas encore publié mais incarnant la matière vive et vivante de notre société en mouvement. </a:t>
            </a:r>
          </a:p>
          <a:p>
            <a:endParaRPr lang="fr-FR" dirty="0"/>
          </a:p>
        </p:txBody>
      </p:sp>
    </p:spTree>
    <p:extLst>
      <p:ext uri="{BB962C8B-B14F-4D97-AF65-F5344CB8AC3E}">
        <p14:creationId xmlns:p14="http://schemas.microsoft.com/office/powerpoint/2010/main" val="4236091486"/>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D3554D-5BB3-B649-87EB-A95CAFA628F0}"/>
              </a:ext>
            </a:extLst>
          </p:cNvPr>
          <p:cNvSpPr>
            <a:spLocks noGrp="1"/>
          </p:cNvSpPr>
          <p:nvPr>
            <p:ph type="title"/>
          </p:nvPr>
        </p:nvSpPr>
        <p:spPr/>
        <p:txBody>
          <a:bodyPr/>
          <a:lstStyle/>
          <a:p>
            <a:r>
              <a:rPr lang="fr-FR" dirty="0"/>
              <a:t>Groupe Formations</a:t>
            </a:r>
          </a:p>
        </p:txBody>
      </p:sp>
      <p:sp>
        <p:nvSpPr>
          <p:cNvPr id="3" name="Espace réservé du texte 2">
            <a:extLst>
              <a:ext uri="{FF2B5EF4-FFF2-40B4-BE49-F238E27FC236}">
                <a16:creationId xmlns:a16="http://schemas.microsoft.com/office/drawing/2014/main" id="{5391BD82-9DAD-E448-A2A8-3200A94D1814}"/>
              </a:ext>
            </a:extLst>
          </p:cNvPr>
          <p:cNvSpPr>
            <a:spLocks noGrp="1"/>
          </p:cNvSpPr>
          <p:nvPr>
            <p:ph type="body" idx="1"/>
          </p:nvPr>
        </p:nvSpPr>
        <p:spPr/>
        <p:txBody>
          <a:bodyPr/>
          <a:lstStyle/>
          <a:p>
            <a:r>
              <a:rPr lang="fr-FR" dirty="0"/>
              <a:t>Nous avons dans un premier temps axé notre réflexion sur formation initiale et/ou formation continue : l'hypothèse d'une formation initiale nous paraissant très lourde et coûteuse - création d'une école, besoins en locaux, intervenants et personnes  - nous l'avons laissée de côté pour nous recentrer sur la formation continue exclusivement. </a:t>
            </a:r>
          </a:p>
          <a:p>
            <a:r>
              <a:rPr lang="fr-FR" dirty="0"/>
              <a:t>Le groupe a ensuite travaillé sur les différents thèmes et sujets de formation nous intéressant, et sous quelles formes, ce qui nous a amenés à concevoir un questionnaire de type ouvert, à soumettre à quels publics ? - uniquement psy ou pas, métiers sociaux ou pas -  qu'il nous a fallu également cibler. </a:t>
            </a:r>
          </a:p>
          <a:p>
            <a:endParaRPr lang="fr-FR" dirty="0"/>
          </a:p>
        </p:txBody>
      </p:sp>
    </p:spTree>
    <p:extLst>
      <p:ext uri="{BB962C8B-B14F-4D97-AF65-F5344CB8AC3E}">
        <p14:creationId xmlns:p14="http://schemas.microsoft.com/office/powerpoint/2010/main" val="1621846108"/>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4CCB24-7698-4344-B29F-5B630A9F3CE2}"/>
              </a:ext>
            </a:extLst>
          </p:cNvPr>
          <p:cNvSpPr>
            <a:spLocks noGrp="1"/>
          </p:cNvSpPr>
          <p:nvPr>
            <p:ph type="title"/>
          </p:nvPr>
        </p:nvSpPr>
        <p:spPr/>
        <p:txBody>
          <a:bodyPr/>
          <a:lstStyle/>
          <a:p>
            <a:r>
              <a:rPr lang="fr-FR" dirty="0"/>
              <a:t>Groupe Identité de la SFPI</a:t>
            </a:r>
          </a:p>
        </p:txBody>
      </p:sp>
      <p:sp>
        <p:nvSpPr>
          <p:cNvPr id="3" name="Espace réservé du texte 2">
            <a:extLst>
              <a:ext uri="{FF2B5EF4-FFF2-40B4-BE49-F238E27FC236}">
                <a16:creationId xmlns:a16="http://schemas.microsoft.com/office/drawing/2014/main" id="{AE7BE0B6-49FA-E94E-B245-7B214C6AE332}"/>
              </a:ext>
            </a:extLst>
          </p:cNvPr>
          <p:cNvSpPr>
            <a:spLocks noGrp="1"/>
          </p:cNvSpPr>
          <p:nvPr>
            <p:ph type="body" idx="1"/>
          </p:nvPr>
        </p:nvSpPr>
        <p:spPr/>
        <p:txBody>
          <a:bodyPr/>
          <a:lstStyle/>
          <a:p>
            <a:r>
              <a:rPr lang="fr-FR" dirty="0"/>
              <a:t>Le groupe Identité a articulé son travail autour des deux thèmes suivants : </a:t>
            </a:r>
            <a:r>
              <a:rPr lang="fr-FR" i="1" dirty="0"/>
              <a:t>Origines et raison d’être de la SFPI</a:t>
            </a:r>
            <a:r>
              <a:rPr lang="fr-FR" dirty="0"/>
              <a:t> et </a:t>
            </a:r>
            <a:r>
              <a:rPr lang="fr-FR" i="1" dirty="0"/>
              <a:t>Mission de la SFPI</a:t>
            </a:r>
            <a:r>
              <a:rPr lang="fr-FR" dirty="0"/>
              <a:t>. </a:t>
            </a:r>
          </a:p>
          <a:p>
            <a:r>
              <a:rPr lang="fr-FR" dirty="0"/>
              <a:t>Magali Cipriani a présenté la synthèse relative à la </a:t>
            </a:r>
            <a:r>
              <a:rPr lang="fr-FR" i="1" dirty="0"/>
              <a:t>Mission de la SFPI </a:t>
            </a:r>
            <a:r>
              <a:rPr lang="fr-FR" dirty="0"/>
              <a:t>comprenant les thèmes suivants : vision, valeurs de la SFPI, son caractère unique, ses publics cibles, sa promesse et les raisons de croire à cette promesse. </a:t>
            </a:r>
          </a:p>
          <a:p>
            <a:r>
              <a:rPr lang="fr-FR" dirty="0"/>
              <a:t>Elisabeth Le </a:t>
            </a:r>
            <a:r>
              <a:rPr lang="fr-FR" dirty="0" err="1"/>
              <a:t>Boulch</a:t>
            </a:r>
            <a:r>
              <a:rPr lang="fr-FR" dirty="0"/>
              <a:t> a ensuite commenté le processus de travail sur le thème </a:t>
            </a:r>
            <a:r>
              <a:rPr lang="fr-FR" i="1" dirty="0"/>
              <a:t>Origines et raison d’être de la SFPI </a:t>
            </a:r>
            <a:r>
              <a:rPr lang="fr-FR" dirty="0"/>
              <a:t>inspiré de l’historique rédigé par Jean-Michel Fourcade et disponible sur le site internet de la SFPI.</a:t>
            </a:r>
          </a:p>
        </p:txBody>
      </p:sp>
    </p:spTree>
    <p:extLst>
      <p:ext uri="{BB962C8B-B14F-4D97-AF65-F5344CB8AC3E}">
        <p14:creationId xmlns:p14="http://schemas.microsoft.com/office/powerpoint/2010/main" val="365641266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0642CC-DC95-5F45-A507-514B58914085}"/>
              </a:ext>
            </a:extLst>
          </p:cNvPr>
          <p:cNvSpPr>
            <a:spLocks noGrp="1"/>
          </p:cNvSpPr>
          <p:nvPr>
            <p:ph type="title"/>
          </p:nvPr>
        </p:nvSpPr>
        <p:spPr>
          <a:xfrm>
            <a:off x="1261872" y="294198"/>
            <a:ext cx="9692641" cy="793197"/>
          </a:xfrm>
        </p:spPr>
        <p:txBody>
          <a:bodyPr/>
          <a:lstStyle/>
          <a:p>
            <a:r>
              <a:rPr lang="fr-FR" dirty="0"/>
              <a:t>Groupe Communication Interne</a:t>
            </a:r>
          </a:p>
        </p:txBody>
      </p:sp>
      <p:sp>
        <p:nvSpPr>
          <p:cNvPr id="3" name="Espace réservé du texte 2">
            <a:extLst>
              <a:ext uri="{FF2B5EF4-FFF2-40B4-BE49-F238E27FC236}">
                <a16:creationId xmlns:a16="http://schemas.microsoft.com/office/drawing/2014/main" id="{E6D04DD1-CC02-554F-A209-A1F830E50295}"/>
              </a:ext>
            </a:extLst>
          </p:cNvPr>
          <p:cNvSpPr>
            <a:spLocks noGrp="1"/>
          </p:cNvSpPr>
          <p:nvPr>
            <p:ph type="body" idx="1"/>
          </p:nvPr>
        </p:nvSpPr>
        <p:spPr>
          <a:xfrm>
            <a:off x="1237487" y="1087395"/>
            <a:ext cx="8595360" cy="5301048"/>
          </a:xfrm>
        </p:spPr>
        <p:txBody>
          <a:bodyPr/>
          <a:lstStyle/>
          <a:p>
            <a:r>
              <a:rPr lang="fr-FR" dirty="0"/>
              <a:t>Valérie </a:t>
            </a:r>
            <a:r>
              <a:rPr lang="fr-FR" dirty="0" err="1"/>
              <a:t>Favret</a:t>
            </a:r>
            <a:r>
              <a:rPr lang="fr-FR" dirty="0"/>
              <a:t> a présenté le projet de site Intranet visant à développer les échanges et les partages entre membres de la SFPI</a:t>
            </a:r>
          </a:p>
          <a:p>
            <a:endParaRPr lang="fr-FR" dirty="0"/>
          </a:p>
          <a:p>
            <a:endParaRPr lang="fr-FR" dirty="0"/>
          </a:p>
        </p:txBody>
      </p:sp>
      <p:pic>
        <p:nvPicPr>
          <p:cNvPr id="4" name="Image 3">
            <a:extLst>
              <a:ext uri="{FF2B5EF4-FFF2-40B4-BE49-F238E27FC236}">
                <a16:creationId xmlns:a16="http://schemas.microsoft.com/office/drawing/2014/main" id="{2EBA73F5-BC65-C94E-80E5-8062DA66B384}"/>
              </a:ext>
            </a:extLst>
          </p:cNvPr>
          <p:cNvPicPr>
            <a:picLocks noChangeAspect="1"/>
          </p:cNvPicPr>
          <p:nvPr/>
        </p:nvPicPr>
        <p:blipFill>
          <a:blip r:embed="rId2"/>
          <a:stretch>
            <a:fillRect/>
          </a:stretch>
        </p:blipFill>
        <p:spPr>
          <a:xfrm>
            <a:off x="1578205" y="1828800"/>
            <a:ext cx="8279027" cy="4656953"/>
          </a:xfrm>
          <a:prstGeom prst="rect">
            <a:avLst/>
          </a:prstGeom>
        </p:spPr>
      </p:pic>
    </p:spTree>
    <p:extLst>
      <p:ext uri="{BB962C8B-B14F-4D97-AF65-F5344CB8AC3E}">
        <p14:creationId xmlns:p14="http://schemas.microsoft.com/office/powerpoint/2010/main" val="4183868804"/>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itre 4"/>
          <p:cNvSpPr txBox="1">
            <a:spLocks noGrp="1"/>
          </p:cNvSpPr>
          <p:nvPr>
            <p:ph type="title"/>
          </p:nvPr>
        </p:nvSpPr>
        <p:spPr>
          <a:xfrm>
            <a:off x="1261872" y="758952"/>
            <a:ext cx="9418320" cy="4041648"/>
          </a:xfrm>
          <a:prstGeom prst="rect">
            <a:avLst/>
          </a:prstGeom>
        </p:spPr>
        <p:txBody>
          <a:bodyPr/>
          <a:lstStyle>
            <a:lvl1pPr>
              <a:defRPr spc="-100"/>
            </a:lvl1pPr>
          </a:lstStyle>
          <a:p>
            <a:pPr algn="ctr"/>
            <a:r>
              <a:rPr dirty="0"/>
              <a:t>RAPPORT FINANCIER</a:t>
            </a:r>
            <a:br>
              <a:rPr lang="fr-FR" dirty="0"/>
            </a:br>
            <a:r>
              <a:rPr lang="fr-FR" sz="6000" dirty="0"/>
              <a:t>Emmanuelle </a:t>
            </a:r>
            <a:r>
              <a:rPr lang="fr-FR" sz="6000" dirty="0" err="1"/>
              <a:t>Restivo</a:t>
            </a:r>
            <a:endParaRPr sz="6000" dirty="0"/>
          </a:p>
        </p:txBody>
      </p:sp>
      <p:sp>
        <p:nvSpPr>
          <p:cNvPr id="183" name="Espace réservé du texte 5"/>
          <p:cNvSpPr txBox="1">
            <a:spLocks noGrp="1"/>
          </p:cNvSpPr>
          <p:nvPr>
            <p:ph type="body" sz="quarter" idx="1"/>
          </p:nvPr>
        </p:nvSpPr>
        <p:spPr>
          <a:xfrm>
            <a:off x="1261872" y="4800600"/>
            <a:ext cx="9418320" cy="1691640"/>
          </a:xfrm>
          <a:prstGeom prst="rect">
            <a:avLst/>
          </a:prstGeom>
        </p:spPr>
        <p:txBody>
          <a:bodyPr/>
          <a:lstStyle/>
          <a:p>
            <a:pPr>
              <a:defRPr spc="0">
                <a:solidFill>
                  <a:srgbClr val="FFFFFF"/>
                </a:solidFill>
              </a:defRPr>
            </a:pPr>
            <a:r>
              <a:rPr dirty="0"/>
              <a:t>Emmanuelle Restivo</a:t>
            </a:r>
          </a:p>
          <a:p>
            <a:pPr>
              <a:defRPr spc="0">
                <a:solidFill>
                  <a:srgbClr val="FFFFFF"/>
                </a:solidFill>
              </a:defRPr>
            </a:pPr>
            <a:r>
              <a:rPr dirty="0" err="1"/>
              <a:t>Trésorière</a:t>
            </a:r>
            <a:endParaRPr dirty="0"/>
          </a:p>
        </p:txBody>
      </p:sp>
      <p:sp>
        <p:nvSpPr>
          <p:cNvPr id="184" name="Espace réservé du numéro de diapositive 3"/>
          <p:cNvSpPr txBox="1">
            <a:spLocks noGrp="1"/>
          </p:cNvSpPr>
          <p:nvPr>
            <p:ph type="sldNum" sz="quarter" idx="4294967295"/>
          </p:nvPr>
        </p:nvSpPr>
        <p:spPr>
          <a:xfrm>
            <a:off x="11466244" y="6143942"/>
            <a:ext cx="567588"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26</a:t>
            </a:fld>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95A1107-315F-864E-A1D7-6DC0C73A52B1}"/>
              </a:ext>
            </a:extLst>
          </p:cNvPr>
          <p:cNvSpPr txBox="1"/>
          <p:nvPr/>
        </p:nvSpPr>
        <p:spPr>
          <a:xfrm>
            <a:off x="1853514" y="1124465"/>
            <a:ext cx="92394"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fr-FR" sz="1800" b="0" i="0" u="none" strike="noStrike" cap="none" spc="0" normalizeH="0" baseline="0" dirty="0">
              <a:ln>
                <a:noFill/>
              </a:ln>
              <a:solidFill>
                <a:srgbClr val="000000"/>
              </a:solidFill>
              <a:effectLst/>
              <a:uFillTx/>
              <a:latin typeface="+mj-lt"/>
              <a:ea typeface="+mj-ea"/>
              <a:cs typeface="+mj-cs"/>
              <a:sym typeface="Calibri"/>
            </a:endParaRPr>
          </a:p>
        </p:txBody>
      </p:sp>
      <p:graphicFrame>
        <p:nvGraphicFramePr>
          <p:cNvPr id="4" name="Objet 3">
            <a:extLst>
              <a:ext uri="{FF2B5EF4-FFF2-40B4-BE49-F238E27FC236}">
                <a16:creationId xmlns:a16="http://schemas.microsoft.com/office/drawing/2014/main" id="{1F9979C1-C601-4646-A06D-F3A29DFEAC63}"/>
              </a:ext>
            </a:extLst>
          </p:cNvPr>
          <p:cNvGraphicFramePr>
            <a:graphicFrameLocks noChangeAspect="1"/>
          </p:cNvGraphicFramePr>
          <p:nvPr>
            <p:extLst>
              <p:ext uri="{D42A27DB-BD31-4B8C-83A1-F6EECF244321}">
                <p14:modId xmlns:p14="http://schemas.microsoft.com/office/powerpoint/2010/main" val="3865452291"/>
              </p:ext>
            </p:extLst>
          </p:nvPr>
        </p:nvGraphicFramePr>
        <p:xfrm>
          <a:off x="3423384" y="0"/>
          <a:ext cx="5010383" cy="6759066"/>
        </p:xfrm>
        <a:graphic>
          <a:graphicData uri="http://schemas.openxmlformats.org/presentationml/2006/ole">
            <mc:AlternateContent xmlns:mc="http://schemas.openxmlformats.org/markup-compatibility/2006">
              <mc:Choice xmlns:v="urn:schemas-microsoft-com:vml" Requires="v">
                <p:oleObj spid="_x0000_s1032" name="Document" r:id="rId3" imgW="5969000" imgH="8051800" progId="Word.Document.12">
                  <p:embed/>
                </p:oleObj>
              </mc:Choice>
              <mc:Fallback>
                <p:oleObj name="Document" r:id="rId3" imgW="5969000" imgH="8051800" progId="Word.Document.12">
                  <p:embed/>
                  <p:pic>
                    <p:nvPicPr>
                      <p:cNvPr id="0" name=""/>
                      <p:cNvPicPr/>
                      <p:nvPr/>
                    </p:nvPicPr>
                    <p:blipFill>
                      <a:blip r:embed="rId4"/>
                      <a:stretch>
                        <a:fillRect/>
                      </a:stretch>
                    </p:blipFill>
                    <p:spPr>
                      <a:xfrm>
                        <a:off x="3423384" y="0"/>
                        <a:ext cx="5010383" cy="6759066"/>
                      </a:xfrm>
                      <a:prstGeom prst="rect">
                        <a:avLst/>
                      </a:prstGeom>
                    </p:spPr>
                  </p:pic>
                </p:oleObj>
              </mc:Fallback>
            </mc:AlternateContent>
          </a:graphicData>
        </a:graphic>
      </p:graphicFrame>
    </p:spTree>
    <p:extLst>
      <p:ext uri="{BB962C8B-B14F-4D97-AF65-F5344CB8AC3E}">
        <p14:creationId xmlns:p14="http://schemas.microsoft.com/office/powerpoint/2010/main" val="4107816802"/>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t 2">
            <a:extLst>
              <a:ext uri="{FF2B5EF4-FFF2-40B4-BE49-F238E27FC236}">
                <a16:creationId xmlns:a16="http://schemas.microsoft.com/office/drawing/2014/main" id="{E6D64074-073D-3643-BF63-6B8144CEB78C}"/>
              </a:ext>
            </a:extLst>
          </p:cNvPr>
          <p:cNvGraphicFramePr>
            <a:graphicFrameLocks noChangeAspect="1"/>
          </p:cNvGraphicFramePr>
          <p:nvPr>
            <p:extLst>
              <p:ext uri="{D42A27DB-BD31-4B8C-83A1-F6EECF244321}">
                <p14:modId xmlns:p14="http://schemas.microsoft.com/office/powerpoint/2010/main" val="4162899670"/>
              </p:ext>
            </p:extLst>
          </p:nvPr>
        </p:nvGraphicFramePr>
        <p:xfrm>
          <a:off x="3385751" y="197708"/>
          <a:ext cx="5355000" cy="6539039"/>
        </p:xfrm>
        <a:graphic>
          <a:graphicData uri="http://schemas.openxmlformats.org/presentationml/2006/ole">
            <mc:AlternateContent xmlns:mc="http://schemas.openxmlformats.org/markup-compatibility/2006">
              <mc:Choice xmlns:v="urn:schemas-microsoft-com:vml" Requires="v">
                <p:oleObj spid="_x0000_s2056" name="Document" r:id="rId3" imgW="5969000" imgH="7289800" progId="Word.Document.12">
                  <p:embed/>
                </p:oleObj>
              </mc:Choice>
              <mc:Fallback>
                <p:oleObj name="Document" r:id="rId3" imgW="5969000" imgH="7289800" progId="Word.Document.12">
                  <p:embed/>
                  <p:pic>
                    <p:nvPicPr>
                      <p:cNvPr id="0" name=""/>
                      <p:cNvPicPr/>
                      <p:nvPr/>
                    </p:nvPicPr>
                    <p:blipFill>
                      <a:blip r:embed="rId4"/>
                      <a:stretch>
                        <a:fillRect/>
                      </a:stretch>
                    </p:blipFill>
                    <p:spPr>
                      <a:xfrm>
                        <a:off x="3385751" y="197708"/>
                        <a:ext cx="5355000" cy="6539039"/>
                      </a:xfrm>
                      <a:prstGeom prst="rect">
                        <a:avLst/>
                      </a:prstGeom>
                    </p:spPr>
                  </p:pic>
                </p:oleObj>
              </mc:Fallback>
            </mc:AlternateContent>
          </a:graphicData>
        </a:graphic>
      </p:graphicFrame>
    </p:spTree>
    <p:extLst>
      <p:ext uri="{BB962C8B-B14F-4D97-AF65-F5344CB8AC3E}">
        <p14:creationId xmlns:p14="http://schemas.microsoft.com/office/powerpoint/2010/main" val="571101010"/>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re 4"/>
          <p:cNvSpPr txBox="1">
            <a:spLocks noGrp="1"/>
          </p:cNvSpPr>
          <p:nvPr>
            <p:ph type="title"/>
          </p:nvPr>
        </p:nvSpPr>
        <p:spPr>
          <a:xfrm>
            <a:off x="1261872" y="758952"/>
            <a:ext cx="9418320" cy="4041648"/>
          </a:xfrm>
          <a:prstGeom prst="rect">
            <a:avLst/>
          </a:prstGeom>
        </p:spPr>
        <p:txBody>
          <a:bodyPr/>
          <a:lstStyle>
            <a:lvl1pPr>
              <a:defRPr spc="-100"/>
            </a:lvl1pPr>
          </a:lstStyle>
          <a:p>
            <a:r>
              <a:t>RENOUVELLEMENT CA</a:t>
            </a:r>
          </a:p>
        </p:txBody>
      </p:sp>
      <p:sp>
        <p:nvSpPr>
          <p:cNvPr id="187" name="Espace réservé du texte 5"/>
          <p:cNvSpPr txBox="1">
            <a:spLocks noGrp="1"/>
          </p:cNvSpPr>
          <p:nvPr>
            <p:ph type="body" sz="quarter" idx="1"/>
          </p:nvPr>
        </p:nvSpPr>
        <p:spPr>
          <a:xfrm>
            <a:off x="1261872" y="4800600"/>
            <a:ext cx="9418320" cy="1691640"/>
          </a:xfrm>
          <a:prstGeom prst="rect">
            <a:avLst/>
          </a:prstGeom>
        </p:spPr>
        <p:txBody>
          <a:bodyPr/>
          <a:lstStyle/>
          <a:p>
            <a:endParaRPr/>
          </a:p>
        </p:txBody>
      </p:sp>
      <p:sp>
        <p:nvSpPr>
          <p:cNvPr id="188" name="Espace réservé du numéro de diapositive 3"/>
          <p:cNvSpPr txBox="1">
            <a:spLocks noGrp="1"/>
          </p:cNvSpPr>
          <p:nvPr>
            <p:ph type="sldNum" sz="quarter" idx="4294967295"/>
          </p:nvPr>
        </p:nvSpPr>
        <p:spPr>
          <a:xfrm>
            <a:off x="11466244" y="6143942"/>
            <a:ext cx="567588"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29</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re 4"/>
          <p:cNvSpPr txBox="1">
            <a:spLocks noGrp="1"/>
          </p:cNvSpPr>
          <p:nvPr>
            <p:ph type="title"/>
          </p:nvPr>
        </p:nvSpPr>
        <p:spPr>
          <a:xfrm>
            <a:off x="1261872" y="758952"/>
            <a:ext cx="9418320" cy="4041648"/>
          </a:xfrm>
          <a:prstGeom prst="rect">
            <a:avLst/>
          </a:prstGeom>
        </p:spPr>
        <p:txBody>
          <a:bodyPr/>
          <a:lstStyle>
            <a:lvl1pPr>
              <a:defRPr spc="-100"/>
            </a:lvl1pPr>
          </a:lstStyle>
          <a:p>
            <a:r>
              <a:t>RAPPORT MORAL</a:t>
            </a:r>
          </a:p>
        </p:txBody>
      </p:sp>
      <p:sp>
        <p:nvSpPr>
          <p:cNvPr id="133" name="Espace réservé du texte 5"/>
          <p:cNvSpPr txBox="1">
            <a:spLocks noGrp="1"/>
          </p:cNvSpPr>
          <p:nvPr>
            <p:ph type="body" sz="quarter" idx="1"/>
          </p:nvPr>
        </p:nvSpPr>
        <p:spPr>
          <a:xfrm>
            <a:off x="1261872" y="4800600"/>
            <a:ext cx="9418320" cy="1691640"/>
          </a:xfrm>
          <a:prstGeom prst="rect">
            <a:avLst/>
          </a:prstGeom>
        </p:spPr>
        <p:txBody>
          <a:bodyPr/>
          <a:lstStyle/>
          <a:p>
            <a:pPr>
              <a:defRPr spc="0">
                <a:solidFill>
                  <a:srgbClr val="FFFFFF"/>
                </a:solidFill>
              </a:defRPr>
            </a:pPr>
            <a:r>
              <a:t>Christine BONNAL</a:t>
            </a:r>
          </a:p>
          <a:p>
            <a:pPr>
              <a:defRPr spc="0">
                <a:solidFill>
                  <a:srgbClr val="FFFFFF"/>
                </a:solidFill>
              </a:defRPr>
            </a:pPr>
            <a:r>
              <a:t>Présidente</a:t>
            </a:r>
          </a:p>
        </p:txBody>
      </p:sp>
      <p:sp>
        <p:nvSpPr>
          <p:cNvPr id="134" name="Espace réservé du numéro de diapositive 3"/>
          <p:cNvSpPr txBox="1">
            <a:spLocks noGrp="1"/>
          </p:cNvSpPr>
          <p:nvPr>
            <p:ph type="sldNum" sz="quarter" idx="4294967295"/>
          </p:nvPr>
        </p:nvSpPr>
        <p:spPr>
          <a:xfrm>
            <a:off x="11582106" y="6143942"/>
            <a:ext cx="335862"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3</a:t>
            </a:fld>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itre 3"/>
          <p:cNvSpPr txBox="1">
            <a:spLocks noGrp="1"/>
          </p:cNvSpPr>
          <p:nvPr>
            <p:ph type="title"/>
          </p:nvPr>
        </p:nvSpPr>
        <p:spPr>
          <a:xfrm>
            <a:off x="1261869" y="294195"/>
            <a:ext cx="9692645" cy="1397132"/>
          </a:xfrm>
          <a:prstGeom prst="rect">
            <a:avLst/>
          </a:prstGeom>
        </p:spPr>
        <p:txBody>
          <a:bodyPr/>
          <a:lstStyle>
            <a:lvl1pPr algn="ctr">
              <a:defRPr spc="-100"/>
            </a:lvl1pPr>
          </a:lstStyle>
          <a:p>
            <a:r>
              <a:t>Informations</a:t>
            </a:r>
          </a:p>
        </p:txBody>
      </p:sp>
      <p:sp>
        <p:nvSpPr>
          <p:cNvPr id="191" name="Espace réservé du contenu 4"/>
          <p:cNvSpPr txBox="1">
            <a:spLocks noGrp="1"/>
          </p:cNvSpPr>
          <p:nvPr>
            <p:ph type="body" idx="1"/>
          </p:nvPr>
        </p:nvSpPr>
        <p:spPr>
          <a:xfrm>
            <a:off x="1426972" y="1892300"/>
            <a:ext cx="8595360" cy="4351338"/>
          </a:xfrm>
          <a:prstGeom prst="rect">
            <a:avLst/>
          </a:prstGeom>
        </p:spPr>
        <p:txBody>
          <a:bodyPr/>
          <a:lstStyle/>
          <a:p>
            <a:pPr>
              <a:defRPr sz="2400" b="1" spc="0">
                <a:solidFill>
                  <a:srgbClr val="853524"/>
                </a:solidFill>
              </a:defRPr>
            </a:pPr>
            <a:r>
              <a:t>Membres du CA qui ne renouvellent pas leur mandat : </a:t>
            </a:r>
          </a:p>
          <a:p>
            <a:pPr marL="457200" lvl="1" indent="-182879">
              <a:lnSpc>
                <a:spcPct val="90000"/>
              </a:lnSpc>
              <a:spcBef>
                <a:spcPts val="300"/>
              </a:spcBef>
              <a:buFontTx/>
              <a:defRPr spc="0"/>
            </a:pPr>
            <a:r>
              <a:t>Evelyne Portman </a:t>
            </a:r>
            <a:endParaRPr sz="1800"/>
          </a:p>
          <a:p>
            <a:pPr>
              <a:defRPr sz="2400" b="1" spc="0">
                <a:solidFill>
                  <a:srgbClr val="842A41"/>
                </a:solidFill>
              </a:defRPr>
            </a:pPr>
            <a:r>
              <a:t>Qui peut se présenter ?</a:t>
            </a:r>
          </a:p>
          <a:p>
            <a:pPr marL="457200" lvl="1" indent="-182879">
              <a:lnSpc>
                <a:spcPct val="90000"/>
              </a:lnSpc>
              <a:spcBef>
                <a:spcPts val="300"/>
              </a:spcBef>
              <a:buFontTx/>
              <a:defRPr spc="0"/>
            </a:pPr>
            <a:r>
              <a:t>Les praticiens et didacticiens agréés </a:t>
            </a:r>
            <a:endParaRPr sz="1800"/>
          </a:p>
          <a:p>
            <a:pPr marL="457200" lvl="1" indent="-182879">
              <a:lnSpc>
                <a:spcPct val="90000"/>
              </a:lnSpc>
              <a:spcBef>
                <a:spcPts val="300"/>
              </a:spcBef>
              <a:buFontTx/>
              <a:defRPr spc="0"/>
            </a:pPr>
            <a:r>
              <a:t>Les praticiens adhérents </a:t>
            </a:r>
          </a:p>
          <a:p>
            <a:pPr>
              <a:lnSpc>
                <a:spcPct val="90000"/>
              </a:lnSpc>
              <a:spcBef>
                <a:spcPts val="300"/>
              </a:spcBef>
              <a:buSzPct val="100000"/>
              <a:buFontTx/>
              <a:buChar char="●"/>
              <a:defRPr sz="2400" b="1" spc="0">
                <a:solidFill>
                  <a:srgbClr val="621428"/>
                </a:solidFill>
              </a:defRPr>
            </a:pPr>
            <a:r>
              <a:t>Qui vote ?</a:t>
            </a:r>
          </a:p>
          <a:p>
            <a:pPr marL="457200" lvl="1" indent="-182879">
              <a:lnSpc>
                <a:spcPct val="90000"/>
              </a:lnSpc>
              <a:spcBef>
                <a:spcPts val="300"/>
              </a:spcBef>
              <a:buFontTx/>
              <a:defRPr spc="0"/>
            </a:pPr>
            <a:r>
              <a:t>Les praticiens et didacticiens agréés à jour de leur cotisation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itre 1"/>
          <p:cNvSpPr txBox="1">
            <a:spLocks noGrp="1"/>
          </p:cNvSpPr>
          <p:nvPr>
            <p:ph type="title"/>
          </p:nvPr>
        </p:nvSpPr>
        <p:spPr>
          <a:xfrm>
            <a:off x="1143586" y="294195"/>
            <a:ext cx="9692645" cy="1397132"/>
          </a:xfrm>
          <a:prstGeom prst="rect">
            <a:avLst/>
          </a:prstGeom>
        </p:spPr>
        <p:txBody>
          <a:bodyPr/>
          <a:lstStyle>
            <a:lvl1pPr algn="ctr">
              <a:defRPr spc="-100"/>
            </a:lvl1pPr>
          </a:lstStyle>
          <a:p>
            <a:r>
              <a:t>Récapitulatif de l’AG0 2020</a:t>
            </a:r>
          </a:p>
        </p:txBody>
      </p:sp>
      <p:sp>
        <p:nvSpPr>
          <p:cNvPr id="137" name="Espace réservé du contenu 2"/>
          <p:cNvSpPr txBox="1">
            <a:spLocks noGrp="1"/>
          </p:cNvSpPr>
          <p:nvPr>
            <p:ph type="body" idx="1"/>
          </p:nvPr>
        </p:nvSpPr>
        <p:spPr>
          <a:xfrm>
            <a:off x="996388" y="1686095"/>
            <a:ext cx="9757266" cy="4737866"/>
          </a:xfrm>
          <a:prstGeom prst="rect">
            <a:avLst/>
          </a:prstGeom>
        </p:spPr>
        <p:txBody>
          <a:bodyPr/>
          <a:lstStyle/>
          <a:p>
            <a:pPr marL="0" indent="0" algn="just" defTabSz="445083">
              <a:lnSpc>
                <a:spcPct val="120000"/>
              </a:lnSpc>
              <a:spcBef>
                <a:spcPts val="700"/>
              </a:spcBef>
              <a:buSzTx/>
              <a:buNone/>
              <a:defRPr sz="2400" b="1" spc="0">
                <a:uFill>
                  <a:solidFill>
                    <a:srgbClr val="595959"/>
                  </a:solidFill>
                </a:uFill>
              </a:defRPr>
            </a:pPr>
            <a:r>
              <a:t>A notre précédente assemblée générale ordinaire, le 25 Septembre 2020, nous avons dans un contexte particulier lié au décès de Jean-Michel Fourcade et à la pandémie de Covid</a:t>
            </a:r>
          </a:p>
          <a:p>
            <a:pPr marL="452627" indent="-226313" algn="just" defTabSz="445083">
              <a:lnSpc>
                <a:spcPct val="115000"/>
              </a:lnSpc>
              <a:spcBef>
                <a:spcPts val="700"/>
              </a:spcBef>
              <a:buClrTx/>
              <a:buSzPct val="100000"/>
              <a:buFont typeface="Symbol"/>
              <a:buChar char="-"/>
              <a:defRPr spc="0">
                <a:uFill>
                  <a:solidFill>
                    <a:srgbClr val="595959"/>
                  </a:solidFill>
                </a:uFill>
              </a:defRPr>
            </a:pPr>
            <a:r>
              <a:t>Approuvé à l’unanimité mon rapport moral soumis au vote</a:t>
            </a:r>
          </a:p>
          <a:p>
            <a:pPr marL="452627" indent="-226313" algn="just" defTabSz="445083">
              <a:lnSpc>
                <a:spcPct val="115000"/>
              </a:lnSpc>
              <a:spcBef>
                <a:spcPts val="700"/>
              </a:spcBef>
              <a:buClrTx/>
              <a:buSzPct val="100000"/>
              <a:buFont typeface="Symbol"/>
              <a:buChar char="-"/>
              <a:defRPr spc="0">
                <a:uFill>
                  <a:solidFill>
                    <a:srgbClr val="595959"/>
                  </a:solidFill>
                </a:uFill>
              </a:defRPr>
            </a:pPr>
            <a:r>
              <a:t>Approuvé à l’unanimité le rapport financier présenté par la Trésorière Emmanuelle Restivo</a:t>
            </a:r>
          </a:p>
          <a:p>
            <a:pPr marL="452627" indent="-226313" algn="just" defTabSz="445083">
              <a:lnSpc>
                <a:spcPct val="115000"/>
              </a:lnSpc>
              <a:spcBef>
                <a:spcPts val="700"/>
              </a:spcBef>
              <a:buClrTx/>
              <a:buSzPct val="100000"/>
              <a:buFont typeface="Symbol"/>
              <a:buChar char="-"/>
              <a:defRPr spc="0">
                <a:uFill>
                  <a:solidFill>
                    <a:srgbClr val="595959"/>
                  </a:solidFill>
                </a:uFill>
              </a:defRPr>
            </a:pPr>
            <a:r>
              <a:t>Fixé le montant des cotisations</a:t>
            </a:r>
          </a:p>
          <a:p>
            <a:pPr marL="452627" indent="-226313" algn="just" defTabSz="445083">
              <a:lnSpc>
                <a:spcPct val="115000"/>
              </a:lnSpc>
              <a:spcBef>
                <a:spcPts val="700"/>
              </a:spcBef>
              <a:buClrTx/>
              <a:buSzPct val="100000"/>
              <a:buFont typeface="Symbol"/>
              <a:buChar char="-"/>
              <a:defRPr spc="0">
                <a:uFill>
                  <a:solidFill>
                    <a:srgbClr val="595959"/>
                  </a:solidFill>
                </a:uFill>
              </a:defRPr>
            </a:pPr>
            <a:r>
              <a:t>Reconduit le Conseil d’Administration</a:t>
            </a:r>
          </a:p>
          <a:p>
            <a:pPr marL="500633" lvl="1" indent="-226312" algn="just" defTabSz="445083">
              <a:lnSpc>
                <a:spcPct val="115000"/>
              </a:lnSpc>
              <a:spcBef>
                <a:spcPts val="700"/>
              </a:spcBef>
              <a:buClrTx/>
              <a:buFont typeface="Symbol"/>
              <a:buChar char="-"/>
              <a:defRPr spc="0">
                <a:uFill>
                  <a:solidFill>
                    <a:srgbClr val="595959"/>
                  </a:solidFill>
                </a:uFill>
              </a:defRPr>
            </a:pPr>
            <a:r>
              <a:t>Les prochaines réalisations ont été annoncées </a:t>
            </a:r>
          </a:p>
        </p:txBody>
      </p:sp>
      <p:sp>
        <p:nvSpPr>
          <p:cNvPr id="138" name="Espace réservé du numéro de diapositive 3"/>
          <p:cNvSpPr txBox="1">
            <a:spLocks noGrp="1"/>
          </p:cNvSpPr>
          <p:nvPr>
            <p:ph type="sldNum" sz="quarter" idx="4294967295"/>
          </p:nvPr>
        </p:nvSpPr>
        <p:spPr>
          <a:xfrm>
            <a:off x="11582106" y="6143942"/>
            <a:ext cx="335862"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Titre 1"/>
          <p:cNvSpPr txBox="1">
            <a:spLocks noGrp="1"/>
          </p:cNvSpPr>
          <p:nvPr>
            <p:ph type="title"/>
          </p:nvPr>
        </p:nvSpPr>
        <p:spPr>
          <a:xfrm>
            <a:off x="1249677" y="243394"/>
            <a:ext cx="9692645" cy="1397132"/>
          </a:xfrm>
          <a:prstGeom prst="rect">
            <a:avLst/>
          </a:prstGeom>
        </p:spPr>
        <p:txBody>
          <a:bodyPr/>
          <a:lstStyle>
            <a:lvl1pPr algn="ctr" defTabSz="377647">
              <a:lnSpc>
                <a:spcPct val="120000"/>
              </a:lnSpc>
              <a:spcBef>
                <a:spcPts val="600"/>
              </a:spcBef>
              <a:defRPr spc="0">
                <a:solidFill>
                  <a:srgbClr val="841521"/>
                </a:solidFill>
                <a:uFill>
                  <a:solidFill>
                    <a:srgbClr val="595959"/>
                  </a:solidFill>
                </a:uFill>
              </a:defRPr>
            </a:lvl1pPr>
          </a:lstStyle>
          <a:p>
            <a:r>
              <a:t>Élections du bureau 2020-2021</a:t>
            </a:r>
          </a:p>
        </p:txBody>
      </p:sp>
      <p:sp>
        <p:nvSpPr>
          <p:cNvPr id="141" name="Espace réservé du contenu 2"/>
          <p:cNvSpPr txBox="1">
            <a:spLocks noGrp="1"/>
          </p:cNvSpPr>
          <p:nvPr>
            <p:ph type="body" idx="1"/>
          </p:nvPr>
        </p:nvSpPr>
        <p:spPr>
          <a:xfrm>
            <a:off x="1141021" y="1901995"/>
            <a:ext cx="9757265" cy="4737866"/>
          </a:xfrm>
          <a:prstGeom prst="rect">
            <a:avLst/>
          </a:prstGeom>
        </p:spPr>
        <p:txBody>
          <a:bodyPr/>
          <a:lstStyle/>
          <a:p>
            <a:pPr marL="0" indent="0" defTabSz="449580">
              <a:lnSpc>
                <a:spcPct val="120000"/>
              </a:lnSpc>
              <a:spcBef>
                <a:spcPts val="800"/>
              </a:spcBef>
              <a:buSzTx/>
              <a:buNone/>
              <a:defRPr sz="2500" b="1" spc="0">
                <a:uFill>
                  <a:solidFill>
                    <a:srgbClr val="595959"/>
                  </a:solidFill>
                </a:uFill>
              </a:defRPr>
            </a:pPr>
            <a:r>
              <a:t>A la première réunion du 12 Octobre 2020, ont été élus par le CA les responsables du Bureau à l’unanimité :</a:t>
            </a:r>
          </a:p>
          <a:p>
            <a:pPr marL="457200" indent="-228600" algn="just" defTabSz="449580">
              <a:lnSpc>
                <a:spcPct val="115000"/>
              </a:lnSpc>
              <a:spcBef>
                <a:spcPts val="0"/>
              </a:spcBef>
              <a:buClrTx/>
              <a:buSzPct val="100000"/>
              <a:buFont typeface="Symbol"/>
              <a:buChar char="-"/>
              <a:defRPr spc="0">
                <a:uFill>
                  <a:solidFill>
                    <a:srgbClr val="595959"/>
                  </a:solidFill>
                </a:uFill>
              </a:defRPr>
            </a:pPr>
            <a:r>
              <a:t>Présidente : Magali Cipriani-Bouvard élue à l’unanimité</a:t>
            </a:r>
          </a:p>
          <a:p>
            <a:pPr marL="457200" indent="-228600" algn="just" defTabSz="449580">
              <a:lnSpc>
                <a:spcPct val="115000"/>
              </a:lnSpc>
              <a:spcBef>
                <a:spcPts val="0"/>
              </a:spcBef>
              <a:buClrTx/>
              <a:buSzPct val="100000"/>
              <a:buFont typeface="Symbol"/>
              <a:buChar char="-"/>
              <a:defRPr spc="0">
                <a:uFill>
                  <a:solidFill>
                    <a:srgbClr val="595959"/>
                  </a:solidFill>
                </a:uFill>
              </a:defRPr>
            </a:pPr>
            <a:r>
              <a:t>Secrétaire générale : Caroline Ulmer-Newhouse  élue à l’unanimité</a:t>
            </a:r>
          </a:p>
          <a:p>
            <a:pPr marL="457200" indent="-228600" algn="just" defTabSz="449580">
              <a:lnSpc>
                <a:spcPct val="115000"/>
              </a:lnSpc>
              <a:spcBef>
                <a:spcPts val="0"/>
              </a:spcBef>
              <a:buClrTx/>
              <a:buSzPct val="100000"/>
              <a:buFont typeface="Symbol"/>
              <a:buChar char="-"/>
              <a:defRPr spc="0">
                <a:uFill>
                  <a:solidFill>
                    <a:srgbClr val="595959"/>
                  </a:solidFill>
                </a:uFill>
              </a:defRPr>
            </a:pPr>
            <a:r>
              <a:t>Secrétaire général adjoint : Didier Duhazé élu à l’unanimité</a:t>
            </a:r>
          </a:p>
          <a:p>
            <a:pPr marL="457200" indent="-228600" algn="just" defTabSz="449580">
              <a:lnSpc>
                <a:spcPct val="115000"/>
              </a:lnSpc>
              <a:spcBef>
                <a:spcPts val="0"/>
              </a:spcBef>
              <a:buClrTx/>
              <a:buSzPct val="100000"/>
              <a:buFont typeface="Symbol"/>
              <a:buChar char="-"/>
              <a:defRPr spc="0">
                <a:uFill>
                  <a:solidFill>
                    <a:srgbClr val="595959"/>
                  </a:solidFill>
                </a:uFill>
              </a:defRPr>
            </a:pPr>
            <a:r>
              <a:t>Trésorière : Emmanuelle Restivo élue à l’unanimité</a:t>
            </a:r>
          </a:p>
          <a:p>
            <a:pPr marL="457200" indent="-228600" algn="just" defTabSz="449580">
              <a:lnSpc>
                <a:spcPct val="115000"/>
              </a:lnSpc>
              <a:spcBef>
                <a:spcPts val="0"/>
              </a:spcBef>
              <a:buClrTx/>
              <a:buSzPct val="100000"/>
              <a:buFont typeface="Symbol"/>
              <a:buChar char="-"/>
              <a:defRPr spc="0">
                <a:uFill>
                  <a:solidFill>
                    <a:srgbClr val="595959"/>
                  </a:solidFill>
                </a:uFill>
              </a:defRPr>
            </a:pPr>
            <a:r>
              <a:t>Responsable de la C.N.A : Charlotte Sagorin-Colet élue à l’unanimité</a:t>
            </a:r>
          </a:p>
        </p:txBody>
      </p:sp>
      <p:sp>
        <p:nvSpPr>
          <p:cNvPr id="142" name="Espace réservé du numéro de diapositive 3"/>
          <p:cNvSpPr txBox="1">
            <a:spLocks noGrp="1"/>
          </p:cNvSpPr>
          <p:nvPr>
            <p:ph type="sldNum" sz="quarter" idx="4294967295"/>
          </p:nvPr>
        </p:nvSpPr>
        <p:spPr>
          <a:xfrm>
            <a:off x="11582106" y="6347140"/>
            <a:ext cx="335862"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itre 1"/>
          <p:cNvSpPr txBox="1">
            <a:spLocks noGrp="1"/>
          </p:cNvSpPr>
          <p:nvPr>
            <p:ph type="title"/>
          </p:nvPr>
        </p:nvSpPr>
        <p:spPr>
          <a:xfrm>
            <a:off x="1249677" y="268795"/>
            <a:ext cx="9692645" cy="1397132"/>
          </a:xfrm>
          <a:prstGeom prst="rect">
            <a:avLst/>
          </a:prstGeom>
        </p:spPr>
        <p:txBody>
          <a:bodyPr/>
          <a:lstStyle>
            <a:lvl1pPr algn="ctr" defTabSz="377647">
              <a:lnSpc>
                <a:spcPct val="120000"/>
              </a:lnSpc>
              <a:spcBef>
                <a:spcPts val="600"/>
              </a:spcBef>
              <a:defRPr spc="0">
                <a:solidFill>
                  <a:srgbClr val="841521"/>
                </a:solidFill>
                <a:uFill>
                  <a:solidFill>
                    <a:srgbClr val="595959"/>
                  </a:solidFill>
                </a:uFill>
              </a:defRPr>
            </a:lvl1pPr>
          </a:lstStyle>
          <a:p>
            <a:r>
              <a:t>Réunions du CA 2020-2021</a:t>
            </a:r>
          </a:p>
        </p:txBody>
      </p:sp>
      <p:sp>
        <p:nvSpPr>
          <p:cNvPr id="145" name="Espace réservé du contenu 2"/>
          <p:cNvSpPr txBox="1">
            <a:spLocks noGrp="1"/>
          </p:cNvSpPr>
          <p:nvPr>
            <p:ph type="body" idx="1"/>
          </p:nvPr>
        </p:nvSpPr>
        <p:spPr>
          <a:xfrm>
            <a:off x="1240941" y="1769930"/>
            <a:ext cx="8483180" cy="4722733"/>
          </a:xfrm>
          <a:prstGeom prst="rect">
            <a:avLst/>
          </a:prstGeom>
        </p:spPr>
        <p:txBody>
          <a:bodyPr/>
          <a:lstStyle/>
          <a:p>
            <a:pPr marL="0" indent="0" defTabSz="328193">
              <a:lnSpc>
                <a:spcPct val="120000"/>
              </a:lnSpc>
              <a:spcBef>
                <a:spcPts val="500"/>
              </a:spcBef>
              <a:buSzTx/>
              <a:buNone/>
              <a:defRPr sz="2400" b="1" spc="0">
                <a:uFill>
                  <a:solidFill>
                    <a:srgbClr val="595959"/>
                  </a:solidFill>
                </a:uFill>
              </a:defRPr>
            </a:pPr>
            <a:r>
              <a:t>Au cours de l’année 2019-2020, le conseil d’administration s’est réuni 8 fois en présentiel ou distanciel</a:t>
            </a:r>
          </a:p>
          <a:p>
            <a:pPr marL="0" indent="0" defTabSz="328193">
              <a:lnSpc>
                <a:spcPct val="120000"/>
              </a:lnSpc>
              <a:spcBef>
                <a:spcPts val="500"/>
              </a:spcBef>
              <a:buSzTx/>
              <a:buNone/>
              <a:defRPr sz="2300" spc="0">
                <a:uFill>
                  <a:solidFill>
                    <a:srgbClr val="595959"/>
                  </a:solidFill>
                </a:uFill>
              </a:defRPr>
            </a:pPr>
            <a:r>
              <a:t>Avec un taux d’assiduité et de participation exemplaire des administrateurs, 12 octobre 2020, 9 novembre 2020, 7 décembre 2020, 18 janvier 2021, 1 mars 2021, 12 avril 2021, 31 mai 2021 et 25 juin 2021</a:t>
            </a:r>
          </a:p>
          <a:p>
            <a:pPr marL="0" indent="0" defTabSz="328193">
              <a:lnSpc>
                <a:spcPct val="100000"/>
              </a:lnSpc>
              <a:spcBef>
                <a:spcPts val="500"/>
              </a:spcBef>
              <a:buSzTx/>
              <a:buNone/>
              <a:defRPr sz="2300" spc="0">
                <a:uFill>
                  <a:solidFill>
                    <a:srgbClr val="595959"/>
                  </a:solidFill>
                </a:uFill>
              </a:defRPr>
            </a:pPr>
            <a:r>
              <a:t>Charlotte Colet et Emmanuelle Restivo ont mis leurs espaces à disposition pour éviter des frais de location de salle. Nous les en remercions vivement.</a:t>
            </a:r>
          </a:p>
        </p:txBody>
      </p:sp>
      <p:sp>
        <p:nvSpPr>
          <p:cNvPr id="146" name="Espace réservé du numéro de diapositive 3"/>
          <p:cNvSpPr txBox="1">
            <a:spLocks noGrp="1"/>
          </p:cNvSpPr>
          <p:nvPr>
            <p:ph type="sldNum" sz="quarter" idx="4294967295"/>
          </p:nvPr>
        </p:nvSpPr>
        <p:spPr>
          <a:xfrm>
            <a:off x="11582106" y="6143942"/>
            <a:ext cx="335862"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Titre 1"/>
          <p:cNvSpPr txBox="1">
            <a:spLocks noGrp="1"/>
          </p:cNvSpPr>
          <p:nvPr>
            <p:ph type="title"/>
          </p:nvPr>
        </p:nvSpPr>
        <p:spPr>
          <a:xfrm>
            <a:off x="1028700" y="268795"/>
            <a:ext cx="9692641" cy="1397132"/>
          </a:xfrm>
          <a:prstGeom prst="rect">
            <a:avLst/>
          </a:prstGeom>
        </p:spPr>
        <p:txBody>
          <a:bodyPr/>
          <a:lstStyle>
            <a:lvl1pPr algn="ctr">
              <a:defRPr spc="-100"/>
            </a:lvl1pPr>
          </a:lstStyle>
          <a:p>
            <a:r>
              <a:t>Adhérents à fin 2020 </a:t>
            </a:r>
          </a:p>
        </p:txBody>
      </p:sp>
      <p:sp>
        <p:nvSpPr>
          <p:cNvPr id="149" name="Espace réservé du contenu 2"/>
          <p:cNvSpPr txBox="1">
            <a:spLocks noGrp="1"/>
          </p:cNvSpPr>
          <p:nvPr>
            <p:ph type="body" idx="1"/>
          </p:nvPr>
        </p:nvSpPr>
        <p:spPr>
          <a:xfrm>
            <a:off x="818588" y="1720467"/>
            <a:ext cx="9757266" cy="4737866"/>
          </a:xfrm>
          <a:prstGeom prst="rect">
            <a:avLst/>
          </a:prstGeom>
        </p:spPr>
        <p:txBody>
          <a:bodyPr/>
          <a:lstStyle/>
          <a:p>
            <a:pPr marL="0" indent="0" defTabSz="286111">
              <a:lnSpc>
                <a:spcPct val="120000"/>
              </a:lnSpc>
              <a:spcBef>
                <a:spcPts val="500"/>
              </a:spcBef>
              <a:buSzTx/>
              <a:buNone/>
              <a:defRPr b="1" spc="0">
                <a:solidFill>
                  <a:srgbClr val="BD0D05"/>
                </a:solidFill>
                <a:uFill>
                  <a:solidFill>
                    <a:srgbClr val="4F81BD"/>
                  </a:solidFill>
                </a:uFill>
              </a:defRPr>
            </a:pPr>
            <a:r>
              <a:t>Nombre d’adhérents</a:t>
            </a:r>
          </a:p>
          <a:p>
            <a:pPr marL="0" indent="0" algn="just" defTabSz="286111">
              <a:lnSpc>
                <a:spcPct val="120000"/>
              </a:lnSpc>
              <a:spcBef>
                <a:spcPts val="400"/>
              </a:spcBef>
              <a:buSzTx/>
              <a:buNone/>
              <a:defRPr spc="0">
                <a:uFill>
                  <a:solidFill>
                    <a:srgbClr val="595959"/>
                  </a:solidFill>
                </a:uFill>
              </a:defRPr>
            </a:pPr>
            <a:r>
              <a:t>Le nombre d’adhérents en 2020 était de 73 (74 membres en 2019). </a:t>
            </a:r>
          </a:p>
          <a:p>
            <a:pPr marL="0" indent="0" algn="just" defTabSz="286111">
              <a:lnSpc>
                <a:spcPct val="120000"/>
              </a:lnSpc>
              <a:spcBef>
                <a:spcPts val="400"/>
              </a:spcBef>
              <a:buSzTx/>
              <a:buNone/>
              <a:defRPr spc="0">
                <a:uFill>
                  <a:solidFill>
                    <a:srgbClr val="595959"/>
                  </a:solidFill>
                </a:uFill>
              </a:defRPr>
            </a:pPr>
            <a:r>
              <a:t>Notons qu’au 25 Juin 2021, le nombre d’adhérents est de 75</a:t>
            </a:r>
          </a:p>
          <a:p>
            <a:pPr marL="0" indent="0" defTabSz="286111">
              <a:lnSpc>
                <a:spcPct val="120000"/>
              </a:lnSpc>
              <a:spcBef>
                <a:spcPts val="500"/>
              </a:spcBef>
              <a:buSzTx/>
              <a:buNone/>
              <a:defRPr b="1" spc="0">
                <a:solidFill>
                  <a:srgbClr val="BD2B10"/>
                </a:solidFill>
                <a:uFill>
                  <a:solidFill>
                    <a:srgbClr val="4F81BD"/>
                  </a:solidFill>
                </a:uFill>
              </a:defRPr>
            </a:pPr>
            <a:r>
              <a:t>Nouveaux adhérents</a:t>
            </a:r>
          </a:p>
          <a:p>
            <a:pPr marL="0" indent="0" algn="just" defTabSz="286111">
              <a:lnSpc>
                <a:spcPct val="120000"/>
              </a:lnSpc>
              <a:spcBef>
                <a:spcPts val="400"/>
              </a:spcBef>
              <a:buSzTx/>
              <a:buNone/>
              <a:defRPr spc="0">
                <a:uFill>
                  <a:solidFill>
                    <a:srgbClr val="595959"/>
                  </a:solidFill>
                </a:uFill>
              </a:defRPr>
            </a:pPr>
            <a:r>
              <a:t>Nous avons approuvé les candidatures au statut de </a:t>
            </a:r>
            <a:r>
              <a:rPr b="1"/>
              <a:t>membre Praticien de:</a:t>
            </a:r>
            <a:r>
              <a:t> Valérie Favret, Marie-Laure de France, Maïwenn Bonnet, Delphine Des Villettes, Huguette Hannebicque, Claire Salmon-Legagneur, Laurence Vercken-Sauzey, Cécile Richard</a:t>
            </a:r>
          </a:p>
          <a:p>
            <a:pPr marL="0" indent="0" defTabSz="332688">
              <a:lnSpc>
                <a:spcPct val="150000"/>
              </a:lnSpc>
              <a:spcBef>
                <a:spcPts val="0"/>
              </a:spcBef>
              <a:buSzTx/>
              <a:buNone/>
              <a:defRPr spc="0">
                <a:solidFill>
                  <a:srgbClr val="000000"/>
                </a:solidFill>
                <a:uFill>
                  <a:solidFill>
                    <a:srgbClr val="000000"/>
                  </a:solidFill>
                </a:uFill>
              </a:defRPr>
            </a:pPr>
            <a:r>
              <a:t>Nous avons approuvé la candidature de Geneviève Sabot au statut de </a:t>
            </a:r>
            <a:r>
              <a:rPr b="1"/>
              <a:t>membre agréé</a:t>
            </a:r>
          </a:p>
        </p:txBody>
      </p:sp>
      <p:sp>
        <p:nvSpPr>
          <p:cNvPr id="150" name="Espace réservé du numéro de diapositive 3"/>
          <p:cNvSpPr txBox="1">
            <a:spLocks noGrp="1"/>
          </p:cNvSpPr>
          <p:nvPr>
            <p:ph type="sldNum" sz="quarter" idx="4294967295"/>
          </p:nvPr>
        </p:nvSpPr>
        <p:spPr>
          <a:xfrm>
            <a:off x="11582106" y="6143942"/>
            <a:ext cx="335862"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itre 1"/>
          <p:cNvSpPr txBox="1">
            <a:spLocks noGrp="1"/>
          </p:cNvSpPr>
          <p:nvPr>
            <p:ph type="title"/>
          </p:nvPr>
        </p:nvSpPr>
        <p:spPr>
          <a:xfrm>
            <a:off x="1028700" y="268795"/>
            <a:ext cx="9692641" cy="1397132"/>
          </a:xfrm>
          <a:prstGeom prst="rect">
            <a:avLst/>
          </a:prstGeom>
        </p:spPr>
        <p:txBody>
          <a:bodyPr/>
          <a:lstStyle>
            <a:lvl1pPr algn="ctr">
              <a:defRPr spc="-100"/>
            </a:lvl1pPr>
          </a:lstStyle>
          <a:p>
            <a:r>
              <a:t>Nouvelles inscriptions sur l’annuaire</a:t>
            </a:r>
          </a:p>
        </p:txBody>
      </p:sp>
      <p:sp>
        <p:nvSpPr>
          <p:cNvPr id="153" name="Espace réservé du contenu 2"/>
          <p:cNvSpPr txBox="1">
            <a:spLocks noGrp="1"/>
          </p:cNvSpPr>
          <p:nvPr>
            <p:ph type="body" idx="1"/>
          </p:nvPr>
        </p:nvSpPr>
        <p:spPr>
          <a:xfrm>
            <a:off x="964075" y="1694718"/>
            <a:ext cx="9757266" cy="4737868"/>
          </a:xfrm>
          <a:prstGeom prst="rect">
            <a:avLst/>
          </a:prstGeom>
        </p:spPr>
        <p:txBody>
          <a:bodyPr/>
          <a:lstStyle/>
          <a:p>
            <a:pPr marL="0" indent="0" defTabSz="286111">
              <a:lnSpc>
                <a:spcPct val="120000"/>
              </a:lnSpc>
              <a:spcBef>
                <a:spcPts val="500"/>
              </a:spcBef>
              <a:buSzTx/>
              <a:buNone/>
              <a:defRPr sz="1500" b="1" spc="0">
                <a:solidFill>
                  <a:srgbClr val="BD2C1D"/>
                </a:solidFill>
                <a:uFill>
                  <a:solidFill>
                    <a:srgbClr val="4F81BD"/>
                  </a:solidFill>
                </a:uFill>
              </a:defRPr>
            </a:pPr>
            <a:endParaRPr/>
          </a:p>
          <a:p>
            <a:pPr marL="0" indent="0" algn="just" defTabSz="286111">
              <a:lnSpc>
                <a:spcPct val="120000"/>
              </a:lnSpc>
              <a:spcBef>
                <a:spcPts val="400"/>
              </a:spcBef>
              <a:buSzTx/>
              <a:buNone/>
              <a:defRPr spc="0">
                <a:uFill>
                  <a:solidFill>
                    <a:srgbClr val="595959"/>
                  </a:solidFill>
                </a:uFill>
              </a:defRPr>
            </a:pPr>
            <a:r>
              <a:t>Conformément aux changements intervenus depuis l’AGE qui s’est tenue en juin 2017 et dans un esprit d’ouverture, Manuel Beck, François Bideau, Odile Brouet, Cécile Orsoni , Claire Salmon-Legagneur, Chantal Stevenard, Nicolas Sosson sont inscrits sur l’annuaire de la SFPI en tant que membre praticien pour une durée de trois ans au terme de laquelle ils s’engagent à passer l’agrément.</a:t>
            </a:r>
          </a:p>
        </p:txBody>
      </p:sp>
      <p:pic>
        <p:nvPicPr>
          <p:cNvPr id="154" name="inconnu.png" descr="inconnu.png"/>
          <p:cNvPicPr>
            <a:picLocks noChangeAspect="1"/>
          </p:cNvPicPr>
          <p:nvPr/>
        </p:nvPicPr>
        <p:blipFill>
          <a:blip r:embed="rId2"/>
          <a:stretch>
            <a:fillRect/>
          </a:stretch>
        </p:blipFill>
        <p:spPr>
          <a:xfrm>
            <a:off x="3088341" y="3999224"/>
            <a:ext cx="1739902" cy="1739902"/>
          </a:xfrm>
          <a:prstGeom prst="rect">
            <a:avLst/>
          </a:prstGeom>
          <a:ln w="12700">
            <a:miter lim="400000"/>
          </a:ln>
        </p:spPr>
      </p:pic>
      <p:sp>
        <p:nvSpPr>
          <p:cNvPr id="155" name="Espace réservé du numéro de diapositive 3"/>
          <p:cNvSpPr txBox="1">
            <a:spLocks noGrp="1"/>
          </p:cNvSpPr>
          <p:nvPr>
            <p:ph type="sldNum" sz="quarter" idx="4294967295"/>
          </p:nvPr>
        </p:nvSpPr>
        <p:spPr>
          <a:xfrm>
            <a:off x="11582106" y="6143942"/>
            <a:ext cx="335862"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itre 1"/>
          <p:cNvSpPr txBox="1">
            <a:spLocks noGrp="1"/>
          </p:cNvSpPr>
          <p:nvPr>
            <p:ph type="title"/>
          </p:nvPr>
        </p:nvSpPr>
        <p:spPr>
          <a:xfrm>
            <a:off x="-91369" y="178674"/>
            <a:ext cx="9692644" cy="1397132"/>
          </a:xfrm>
          <a:prstGeom prst="rect">
            <a:avLst/>
          </a:prstGeom>
        </p:spPr>
        <p:txBody>
          <a:bodyPr/>
          <a:lstStyle>
            <a:lvl1pPr algn="ctr">
              <a:defRPr spc="-100"/>
            </a:lvl1pPr>
          </a:lstStyle>
          <a:p>
            <a:r>
              <a:t>Divers</a:t>
            </a:r>
          </a:p>
        </p:txBody>
      </p:sp>
      <p:sp>
        <p:nvSpPr>
          <p:cNvPr id="158" name="Espace réservé du contenu 2"/>
          <p:cNvSpPr txBox="1">
            <a:spLocks noGrp="1"/>
          </p:cNvSpPr>
          <p:nvPr>
            <p:ph type="body" idx="1"/>
          </p:nvPr>
        </p:nvSpPr>
        <p:spPr>
          <a:xfrm>
            <a:off x="818586" y="1661711"/>
            <a:ext cx="7069761" cy="4796623"/>
          </a:xfrm>
          <a:prstGeom prst="rect">
            <a:avLst/>
          </a:prstGeom>
        </p:spPr>
        <p:txBody>
          <a:bodyPr/>
          <a:lstStyle/>
          <a:p>
            <a:pPr marL="0" indent="0" defTabSz="224249">
              <a:lnSpc>
                <a:spcPct val="120000"/>
              </a:lnSpc>
              <a:spcBef>
                <a:spcPts val="400"/>
              </a:spcBef>
              <a:buSzTx/>
              <a:buNone/>
              <a:defRPr b="1" spc="0">
                <a:solidFill>
                  <a:srgbClr val="BD2B10"/>
                </a:solidFill>
                <a:uFill>
                  <a:solidFill>
                    <a:srgbClr val="4F81BD"/>
                  </a:solidFill>
                </a:uFill>
              </a:defRPr>
            </a:pPr>
            <a:r>
              <a:rPr dirty="0"/>
              <a:t>Report du colloque </a:t>
            </a:r>
          </a:p>
          <a:p>
            <a:pPr marL="0" indent="0" defTabSz="260756">
              <a:lnSpc>
                <a:spcPct val="150000"/>
              </a:lnSpc>
              <a:spcBef>
                <a:spcPts val="0"/>
              </a:spcBef>
              <a:buSzTx/>
              <a:buNone/>
              <a:defRPr b="1" spc="0">
                <a:solidFill>
                  <a:srgbClr val="000000"/>
                </a:solidFill>
                <a:uFill>
                  <a:solidFill>
                    <a:srgbClr val="000000"/>
                  </a:solidFill>
                </a:uFill>
              </a:defRPr>
            </a:pPr>
            <a:r>
              <a:rPr dirty="0"/>
              <a:t> « </a:t>
            </a:r>
            <a:r>
              <a:rPr dirty="0" err="1"/>
              <a:t>Sexualité</a:t>
            </a:r>
            <a:r>
              <a:rPr dirty="0"/>
              <a:t>(s) et </a:t>
            </a:r>
            <a:r>
              <a:rPr dirty="0" err="1"/>
              <a:t>hypermodernité</a:t>
            </a:r>
            <a:r>
              <a:rPr dirty="0"/>
              <a:t> - </a:t>
            </a:r>
            <a:r>
              <a:rPr dirty="0" err="1"/>
              <a:t>Réflexions</a:t>
            </a:r>
            <a:r>
              <a:rPr dirty="0"/>
              <a:t> sur </a:t>
            </a:r>
            <a:r>
              <a:rPr dirty="0" err="1"/>
              <a:t>l’amour</a:t>
            </a:r>
            <a:r>
              <a:rPr dirty="0"/>
              <a:t>, le </a:t>
            </a:r>
            <a:r>
              <a:rPr dirty="0" err="1"/>
              <a:t>désir</a:t>
            </a:r>
            <a:r>
              <a:rPr dirty="0"/>
              <a:t> et </a:t>
            </a:r>
            <a:r>
              <a:rPr dirty="0" err="1"/>
              <a:t>l’intimité</a:t>
            </a:r>
            <a:r>
              <a:rPr dirty="0"/>
              <a:t> au XXI siècle » </a:t>
            </a:r>
          </a:p>
          <a:p>
            <a:pPr marL="0" indent="0" defTabSz="260756">
              <a:lnSpc>
                <a:spcPct val="150000"/>
              </a:lnSpc>
              <a:spcBef>
                <a:spcPts val="0"/>
              </a:spcBef>
              <a:buSzTx/>
              <a:buNone/>
              <a:defRPr spc="0">
                <a:solidFill>
                  <a:srgbClr val="000000"/>
                </a:solidFill>
                <a:uFill>
                  <a:solidFill>
                    <a:srgbClr val="000000"/>
                  </a:solidFill>
                </a:uFill>
              </a:defRPr>
            </a:pPr>
            <a:r>
              <a:rPr dirty="0" err="1"/>
              <a:t>En</a:t>
            </a:r>
            <a:r>
              <a:rPr dirty="0"/>
              <a:t> raison de la crise sanitaire nous </a:t>
            </a:r>
            <a:r>
              <a:rPr dirty="0" err="1"/>
              <a:t>avons</a:t>
            </a:r>
            <a:r>
              <a:rPr dirty="0"/>
              <a:t> </a:t>
            </a:r>
            <a:r>
              <a:rPr dirty="0" err="1"/>
              <a:t>été</a:t>
            </a:r>
            <a:r>
              <a:rPr dirty="0"/>
              <a:t> </a:t>
            </a:r>
            <a:r>
              <a:rPr dirty="0" err="1"/>
              <a:t>contraints</a:t>
            </a:r>
            <a:r>
              <a:rPr dirty="0"/>
              <a:t> de reporter </a:t>
            </a:r>
            <a:r>
              <a:rPr dirty="0" err="1"/>
              <a:t>notre</a:t>
            </a:r>
            <a:r>
              <a:rPr dirty="0"/>
              <a:t> colloque au 25 </a:t>
            </a:r>
            <a:r>
              <a:rPr dirty="0" err="1"/>
              <a:t>septembre</a:t>
            </a:r>
            <a:r>
              <a:rPr dirty="0"/>
              <a:t> 2021. Ce report a conduit </a:t>
            </a:r>
            <a:r>
              <a:rPr dirty="0" err="1"/>
              <a:t>à</a:t>
            </a:r>
            <a:r>
              <a:rPr dirty="0"/>
              <a:t> </a:t>
            </a:r>
            <a:r>
              <a:rPr dirty="0" err="1"/>
              <a:t>une</a:t>
            </a:r>
            <a:r>
              <a:rPr dirty="0"/>
              <a:t> modification de </a:t>
            </a:r>
            <a:r>
              <a:rPr dirty="0" err="1"/>
              <a:t>notre</a:t>
            </a:r>
            <a:r>
              <a:rPr dirty="0"/>
              <a:t> affiche, Eva </a:t>
            </a:r>
            <a:r>
              <a:rPr dirty="0" err="1"/>
              <a:t>Illouz</a:t>
            </a:r>
            <a:r>
              <a:rPr dirty="0"/>
              <a:t> </a:t>
            </a:r>
            <a:r>
              <a:rPr dirty="0" err="1"/>
              <a:t>n’ayant</a:t>
            </a:r>
            <a:r>
              <a:rPr dirty="0"/>
              <a:t> pas </a:t>
            </a:r>
            <a:r>
              <a:rPr dirty="0" err="1"/>
              <a:t>donné</a:t>
            </a:r>
            <a:r>
              <a:rPr dirty="0"/>
              <a:t> suite </a:t>
            </a:r>
            <a:r>
              <a:rPr dirty="0" err="1"/>
              <a:t>à</a:t>
            </a:r>
            <a:r>
              <a:rPr dirty="0"/>
              <a:t> </a:t>
            </a:r>
            <a:r>
              <a:rPr dirty="0" err="1"/>
              <a:t>nos</a:t>
            </a:r>
            <a:r>
              <a:rPr dirty="0"/>
              <a:t> relances, nous </a:t>
            </a:r>
            <a:r>
              <a:rPr dirty="0" err="1"/>
              <a:t>avons</a:t>
            </a:r>
            <a:r>
              <a:rPr dirty="0"/>
              <a:t> </a:t>
            </a:r>
            <a:r>
              <a:rPr dirty="0" err="1"/>
              <a:t>contacté</a:t>
            </a:r>
            <a:r>
              <a:rPr dirty="0"/>
              <a:t> </a:t>
            </a:r>
            <a:r>
              <a:rPr dirty="0">
                <a:solidFill>
                  <a:srgbClr val="222222"/>
                </a:solidFill>
                <a:uFill>
                  <a:solidFill>
                    <a:srgbClr val="222222"/>
                  </a:solidFill>
                </a:uFill>
              </a:rPr>
              <a:t>Marie </a:t>
            </a:r>
            <a:r>
              <a:rPr dirty="0" err="1">
                <a:solidFill>
                  <a:srgbClr val="222222"/>
                </a:solidFill>
                <a:uFill>
                  <a:solidFill>
                    <a:srgbClr val="222222"/>
                  </a:solidFill>
                </a:uFill>
              </a:rPr>
              <a:t>Bergström</a:t>
            </a:r>
            <a:r>
              <a:rPr dirty="0">
                <a:solidFill>
                  <a:srgbClr val="222222"/>
                </a:solidFill>
                <a:uFill>
                  <a:solidFill>
                    <a:srgbClr val="222222"/>
                  </a:solidFill>
                </a:uFill>
              </a:rPr>
              <a:t>, </a:t>
            </a:r>
            <a:r>
              <a:rPr dirty="0" err="1">
                <a:solidFill>
                  <a:srgbClr val="222222"/>
                </a:solidFill>
                <a:uFill>
                  <a:solidFill>
                    <a:srgbClr val="222222"/>
                  </a:solidFill>
                </a:uFill>
              </a:rPr>
              <a:t>sociologue</a:t>
            </a:r>
            <a:r>
              <a:rPr dirty="0">
                <a:solidFill>
                  <a:srgbClr val="222222"/>
                </a:solidFill>
                <a:uFill>
                  <a:solidFill>
                    <a:srgbClr val="222222"/>
                  </a:solidFill>
                </a:uFill>
              </a:rPr>
              <a:t>, qui a </a:t>
            </a:r>
            <a:r>
              <a:rPr dirty="0" err="1">
                <a:solidFill>
                  <a:srgbClr val="222222"/>
                </a:solidFill>
                <a:uFill>
                  <a:solidFill>
                    <a:srgbClr val="222222"/>
                  </a:solidFill>
                </a:uFill>
              </a:rPr>
              <a:t>accepté</a:t>
            </a:r>
            <a:r>
              <a:rPr dirty="0">
                <a:solidFill>
                  <a:srgbClr val="222222"/>
                </a:solidFill>
                <a:uFill>
                  <a:solidFill>
                    <a:srgbClr val="222222"/>
                  </a:solidFill>
                </a:uFill>
              </a:rPr>
              <a:t> </a:t>
            </a:r>
            <a:r>
              <a:rPr dirty="0" err="1">
                <a:solidFill>
                  <a:srgbClr val="222222"/>
                </a:solidFill>
                <a:uFill>
                  <a:solidFill>
                    <a:srgbClr val="222222"/>
                  </a:solidFill>
                </a:uFill>
              </a:rPr>
              <a:t>notre</a:t>
            </a:r>
            <a:r>
              <a:rPr dirty="0">
                <a:solidFill>
                  <a:srgbClr val="222222"/>
                </a:solidFill>
                <a:uFill>
                  <a:solidFill>
                    <a:srgbClr val="222222"/>
                  </a:solidFill>
                </a:uFill>
              </a:rPr>
              <a:t> invitation</a:t>
            </a:r>
          </a:p>
        </p:txBody>
      </p:sp>
      <p:sp>
        <p:nvSpPr>
          <p:cNvPr id="159" name="Espace réservé du numéro de diapositive 3"/>
          <p:cNvSpPr txBox="1">
            <a:spLocks noGrp="1"/>
          </p:cNvSpPr>
          <p:nvPr>
            <p:ph type="sldNum" sz="quarter" idx="4294967295"/>
          </p:nvPr>
        </p:nvSpPr>
        <p:spPr>
          <a:xfrm>
            <a:off x="11582106" y="6143942"/>
            <a:ext cx="335862" cy="650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lnSpc>
                <a:spcPct val="90000"/>
              </a:lnSpc>
            </a:lvl1pPr>
          </a:lstStyle>
          <a:p>
            <a:fld id="{86CB4B4D-7CA3-9044-876B-883B54F8677D}" type="slidenum">
              <a:t>9</a:t>
            </a:fld>
            <a:endParaRPr/>
          </a:p>
        </p:txBody>
      </p:sp>
      <p:pic>
        <p:nvPicPr>
          <p:cNvPr id="160" name="AFFICHE-721x1024.jpeg" descr="AFFICHE-721x1024.jpeg"/>
          <p:cNvPicPr>
            <a:picLocks noChangeAspect="1"/>
          </p:cNvPicPr>
          <p:nvPr/>
        </p:nvPicPr>
        <p:blipFill>
          <a:blip r:embed="rId2"/>
          <a:stretch>
            <a:fillRect/>
          </a:stretch>
        </p:blipFill>
        <p:spPr>
          <a:xfrm>
            <a:off x="8197956" y="1278021"/>
            <a:ext cx="2785276" cy="3955785"/>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View">
  <a:themeElements>
    <a:clrScheme name="View">
      <a:dk1>
        <a:srgbClr val="000000"/>
      </a:dk1>
      <a:lt1>
        <a:srgbClr val="FFFFFF"/>
      </a:lt1>
      <a:dk2>
        <a:srgbClr val="A7A7A7"/>
      </a:dk2>
      <a:lt2>
        <a:srgbClr val="535353"/>
      </a:lt2>
      <a:accent1>
        <a:srgbClr val="A5300F"/>
      </a:accent1>
      <a:accent2>
        <a:srgbClr val="D55816"/>
      </a:accent2>
      <a:accent3>
        <a:srgbClr val="E19825"/>
      </a:accent3>
      <a:accent4>
        <a:srgbClr val="B19C7D"/>
      </a:accent4>
      <a:accent5>
        <a:srgbClr val="7F5F52"/>
      </a:accent5>
      <a:accent6>
        <a:srgbClr val="B27D49"/>
      </a:accent6>
      <a:hlink>
        <a:srgbClr val="0000FF"/>
      </a:hlink>
      <a:folHlink>
        <a:srgbClr val="FF00FF"/>
      </a:folHlink>
    </a:clrScheme>
    <a:fontScheme name="View">
      <a:majorFont>
        <a:latin typeface="Calibri"/>
        <a:ea typeface="Calibri"/>
        <a:cs typeface="Calibri"/>
      </a:majorFont>
      <a:minorFont>
        <a:latin typeface="Helvetica"/>
        <a:ea typeface="Helvetica"/>
        <a:cs typeface="Helvetica"/>
      </a:minorFont>
    </a:fontScheme>
    <a:fmtScheme name="View">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15240" dir="5400000" rotWithShape="0">
              <a:srgbClr val="000000">
                <a:alpha val="75000"/>
              </a:srgbClr>
            </a:outerShdw>
          </a:effectLst>
        </a:effectStyle>
        <a:effectStyle>
          <a:effectLst>
            <a:outerShdw blurRad="50800" dist="15240" dir="5400000" rotWithShape="0">
              <a:srgbClr val="000000">
                <a:alpha val="75000"/>
              </a:srgbClr>
            </a:outerShdw>
          </a:effectLst>
        </a:effectStyle>
        <a:effectStyle>
          <a:effectLst>
            <a:outerShdw blurRad="50800" dist="15240" dir="5400000" rotWithShape="0">
              <a:srgbClr val="000000">
                <a:alpha val="7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50800" dist="15240" dir="5400000" rotWithShape="0">
            <a:srgbClr val="000000">
              <a:alpha val="7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50800" dist="15240" dir="5400000" rotWithShape="0">
            <a:srgbClr val="000000">
              <a:alpha val="7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View">
  <a:themeElements>
    <a:clrScheme name="View">
      <a:dk1>
        <a:srgbClr val="000000"/>
      </a:dk1>
      <a:lt1>
        <a:srgbClr val="FFFFFF"/>
      </a:lt1>
      <a:dk2>
        <a:srgbClr val="A7A7A7"/>
      </a:dk2>
      <a:lt2>
        <a:srgbClr val="535353"/>
      </a:lt2>
      <a:accent1>
        <a:srgbClr val="A5300F"/>
      </a:accent1>
      <a:accent2>
        <a:srgbClr val="D55816"/>
      </a:accent2>
      <a:accent3>
        <a:srgbClr val="E19825"/>
      </a:accent3>
      <a:accent4>
        <a:srgbClr val="B19C7D"/>
      </a:accent4>
      <a:accent5>
        <a:srgbClr val="7F5F52"/>
      </a:accent5>
      <a:accent6>
        <a:srgbClr val="B27D49"/>
      </a:accent6>
      <a:hlink>
        <a:srgbClr val="0000FF"/>
      </a:hlink>
      <a:folHlink>
        <a:srgbClr val="FF00FF"/>
      </a:folHlink>
    </a:clrScheme>
    <a:fontScheme name="View">
      <a:majorFont>
        <a:latin typeface="Calibri"/>
        <a:ea typeface="Calibri"/>
        <a:cs typeface="Calibri"/>
      </a:majorFont>
      <a:minorFont>
        <a:latin typeface="Helvetica"/>
        <a:ea typeface="Helvetica"/>
        <a:cs typeface="Helvetica"/>
      </a:minorFont>
    </a:fontScheme>
    <a:fmtScheme name="View">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15240" dir="5400000" rotWithShape="0">
              <a:srgbClr val="000000">
                <a:alpha val="75000"/>
              </a:srgbClr>
            </a:outerShdw>
          </a:effectLst>
        </a:effectStyle>
        <a:effectStyle>
          <a:effectLst>
            <a:outerShdw blurRad="50800" dist="15240" dir="5400000" rotWithShape="0">
              <a:srgbClr val="000000">
                <a:alpha val="75000"/>
              </a:srgbClr>
            </a:outerShdw>
          </a:effectLst>
        </a:effectStyle>
        <a:effectStyle>
          <a:effectLst>
            <a:outerShdw blurRad="50800" dist="15240" dir="5400000" rotWithShape="0">
              <a:srgbClr val="000000">
                <a:alpha val="7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50800" dist="15240" dir="5400000" rotWithShape="0">
            <a:srgbClr val="000000">
              <a:alpha val="7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50800" dist="15240" dir="5400000" rotWithShape="0">
            <a:srgbClr val="000000">
              <a:alpha val="7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35</TotalTime>
  <Words>2815</Words>
  <Application>Microsoft Macintosh PowerPoint</Application>
  <PresentationFormat>Grand écran</PresentationFormat>
  <Paragraphs>150</Paragraphs>
  <Slides>30</Slides>
  <Notes>0</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30</vt:i4>
      </vt:variant>
    </vt:vector>
  </HeadingPairs>
  <TitlesOfParts>
    <vt:vector size="37" baseType="lpstr">
      <vt:lpstr>Arial</vt:lpstr>
      <vt:lpstr>Calibri</vt:lpstr>
      <vt:lpstr>Helvetica Neue</vt:lpstr>
      <vt:lpstr>Symbol</vt:lpstr>
      <vt:lpstr>Times New Roman</vt:lpstr>
      <vt:lpstr>View</vt:lpstr>
      <vt:lpstr>Document</vt:lpstr>
      <vt:lpstr>ASSEMBLEE GENERALE ORDINAIRE 25 JUIN 2021 </vt:lpstr>
      <vt:lpstr>Ordre du jour</vt:lpstr>
      <vt:lpstr>RAPPORT MORAL</vt:lpstr>
      <vt:lpstr>Récapitulatif de l’AG0 2020</vt:lpstr>
      <vt:lpstr>Élections du bureau 2020-2021</vt:lpstr>
      <vt:lpstr>Réunions du CA 2020-2021</vt:lpstr>
      <vt:lpstr>Adhérents à fin 2020 </vt:lpstr>
      <vt:lpstr>Nouvelles inscriptions sur l’annuaire</vt:lpstr>
      <vt:lpstr>Divers</vt:lpstr>
      <vt:lpstr>DIVERS</vt:lpstr>
      <vt:lpstr>AFFOP Caroline Ulmer-Newhouse</vt:lpstr>
      <vt:lpstr>Présentation PowerPoint</vt:lpstr>
      <vt:lpstr>Présentation PowerPoint</vt:lpstr>
      <vt:lpstr>Développement des activités et actions de notre société savante</vt:lpstr>
      <vt:lpstr>Développement des activités et actions de notre société savante</vt:lpstr>
      <vt:lpstr>Demi-journées de réflexion sur l’identité et l’avenir de la SFPI</vt:lpstr>
      <vt:lpstr>Demi-journées de réflexion sur l’identité et l’avenir de la SFPI</vt:lpstr>
      <vt:lpstr>Groupe publications: Histoire de la psychanalyse intégrative</vt:lpstr>
      <vt:lpstr>Groupe publications: Histoire de la psychanalyse intégrative</vt:lpstr>
      <vt:lpstr>Groupe publications: Histoire de la psychanalyse intégrative</vt:lpstr>
      <vt:lpstr>Groupe publications: Le Grand Livre de la psychanalyse intégrative</vt:lpstr>
      <vt:lpstr>Groupe publications: Le Grand Livre de la psychanalyse intégrative</vt:lpstr>
      <vt:lpstr>Groupe Formations</vt:lpstr>
      <vt:lpstr>Groupe Identité de la SFPI</vt:lpstr>
      <vt:lpstr>Groupe Communication Interne</vt:lpstr>
      <vt:lpstr>RAPPORT FINANCIER Emmanuelle Restivo</vt:lpstr>
      <vt:lpstr>Présentation PowerPoint</vt:lpstr>
      <vt:lpstr>Présentation PowerPoint</vt:lpstr>
      <vt:lpstr>RENOUVELLEMENT CA</vt:lpstr>
      <vt:lpstr>Informations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ASSEMBLEE GENERALE ORDINAIRE 25 JUIN 2021 </dc:title>
  <cp:lastModifiedBy>Jean-Christophe ULMER</cp:lastModifiedBy>
  <cp:revision>8</cp:revision>
  <dcterms:modified xsi:type="dcterms:W3CDTF">2021-10-07T16:30:36Z</dcterms:modified>
</cp:coreProperties>
</file>